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" ContentType="image/ti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6"/>
  </p:notesMasterIdLst>
  <p:sldIdLst>
    <p:sldId id="530" r:id="rId2"/>
    <p:sldId id="533" r:id="rId3"/>
    <p:sldId id="532" r:id="rId4"/>
    <p:sldId id="494" r:id="rId5"/>
    <p:sldId id="552" r:id="rId6"/>
    <p:sldId id="456" r:id="rId7"/>
    <p:sldId id="559" r:id="rId8"/>
    <p:sldId id="560" r:id="rId9"/>
    <p:sldId id="574" r:id="rId10"/>
    <p:sldId id="575" r:id="rId11"/>
    <p:sldId id="551" r:id="rId12"/>
    <p:sldId id="538" r:id="rId13"/>
    <p:sldId id="544" r:id="rId14"/>
    <p:sldId id="547" r:id="rId15"/>
    <p:sldId id="550" r:id="rId16"/>
    <p:sldId id="548" r:id="rId17"/>
    <p:sldId id="576" r:id="rId18"/>
    <p:sldId id="549" r:id="rId19"/>
    <p:sldId id="554" r:id="rId20"/>
    <p:sldId id="582" r:id="rId21"/>
    <p:sldId id="573" r:id="rId22"/>
    <p:sldId id="561" r:id="rId23"/>
    <p:sldId id="557" r:id="rId24"/>
    <p:sldId id="537" r:id="rId25"/>
    <p:sldId id="541" r:id="rId26"/>
    <p:sldId id="539" r:id="rId27"/>
    <p:sldId id="558" r:id="rId28"/>
    <p:sldId id="540" r:id="rId29"/>
    <p:sldId id="562" r:id="rId30"/>
    <p:sldId id="563" r:id="rId31"/>
    <p:sldId id="566" r:id="rId32"/>
    <p:sldId id="565" r:id="rId33"/>
    <p:sldId id="567" r:id="rId34"/>
    <p:sldId id="568" r:id="rId35"/>
    <p:sldId id="571" r:id="rId36"/>
    <p:sldId id="570" r:id="rId37"/>
    <p:sldId id="569" r:id="rId38"/>
    <p:sldId id="572" r:id="rId39"/>
    <p:sldId id="577" r:id="rId40"/>
    <p:sldId id="578" r:id="rId41"/>
    <p:sldId id="579" r:id="rId42"/>
    <p:sldId id="580" r:id="rId43"/>
    <p:sldId id="581" r:id="rId44"/>
    <p:sldId id="519" r:id="rId45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530"/>
            <p14:sldId id="533"/>
            <p14:sldId id="532"/>
            <p14:sldId id="494"/>
            <p14:sldId id="552"/>
            <p14:sldId id="456"/>
            <p14:sldId id="559"/>
            <p14:sldId id="560"/>
            <p14:sldId id="574"/>
            <p14:sldId id="575"/>
            <p14:sldId id="551"/>
            <p14:sldId id="538"/>
            <p14:sldId id="544"/>
            <p14:sldId id="547"/>
            <p14:sldId id="550"/>
            <p14:sldId id="548"/>
            <p14:sldId id="576"/>
            <p14:sldId id="549"/>
            <p14:sldId id="554"/>
            <p14:sldId id="582"/>
            <p14:sldId id="573"/>
            <p14:sldId id="561"/>
            <p14:sldId id="557"/>
            <p14:sldId id="537"/>
            <p14:sldId id="541"/>
            <p14:sldId id="539"/>
            <p14:sldId id="558"/>
            <p14:sldId id="540"/>
            <p14:sldId id="562"/>
            <p14:sldId id="563"/>
            <p14:sldId id="566"/>
            <p14:sldId id="565"/>
            <p14:sldId id="567"/>
            <p14:sldId id="568"/>
            <p14:sldId id="571"/>
            <p14:sldId id="570"/>
            <p14:sldId id="569"/>
            <p14:sldId id="572"/>
            <p14:sldId id="577"/>
            <p14:sldId id="578"/>
            <p14:sldId id="579"/>
            <p14:sldId id="580"/>
            <p14:sldId id="581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D8114"/>
    <a:srgbClr val="BFBFBF"/>
    <a:srgbClr val="FF8C00"/>
    <a:srgbClr val="6D64A9"/>
    <a:srgbClr val="FF6767"/>
    <a:srgbClr val="7F7F7F"/>
    <a:srgbClr val="5BCD9D"/>
    <a:srgbClr val="72C3E0"/>
    <a:srgbClr val="9E6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48" autoAdjust="0"/>
    <p:restoredTop sz="82841" autoAdjust="0"/>
  </p:normalViewPr>
  <p:slideViewPr>
    <p:cSldViewPr>
      <p:cViewPr varScale="1">
        <p:scale>
          <a:sx n="42" d="100"/>
          <a:sy n="42" d="100"/>
        </p:scale>
        <p:origin x="240" y="1336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D599B-F9EC-6041-AE5C-ED99463232DA}" type="doc">
      <dgm:prSet loTypeId="urn:microsoft.com/office/officeart/2005/8/layout/bProcess3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D0E80876-5EB5-9D4F-BF5E-E72C06F8AB5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Input data preparation</a:t>
          </a:r>
          <a:endParaRPr lang="ru-RU" dirty="0">
            <a:solidFill>
              <a:schemeClr val="tx1"/>
            </a:solidFill>
          </a:endParaRPr>
        </a:p>
      </dgm:t>
    </dgm:pt>
    <dgm:pt modelId="{59694CF2-CFCB-7E40-843C-669E56A1EB3D}" type="parTrans" cxnId="{ED03D802-E104-9646-AB97-8674EE55CF0B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B16C4D3D-EDD1-FA40-BCA6-5174EC9FA4D4}" type="sibTrans" cxnId="{ED03D802-E104-9646-AB97-8674EE55CF0B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CF5E5F41-F4FA-A64F-AE42-18625F73C3C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Float feature borders calculation</a:t>
          </a:r>
          <a:endParaRPr lang="ru-RU" dirty="0">
            <a:solidFill>
              <a:schemeClr val="tx1"/>
            </a:solidFill>
          </a:endParaRPr>
        </a:p>
      </dgm:t>
    </dgm:pt>
    <dgm:pt modelId="{D9749607-6C85-7A43-92AC-9E9406083A6C}" type="parTrans" cxnId="{B4D04C22-E491-C14A-8C09-5390A068156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22CCD5C1-531A-9A4E-84E9-1A3C92AAB31F}" type="sibTrans" cxnId="{B4D04C22-E491-C14A-8C09-5390A068156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2AED1836-CB93-9A48-9C6B-9CE0056C2E0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Categorical features hashing and unique values enumeration</a:t>
          </a:r>
          <a:endParaRPr lang="ru-RU" dirty="0">
            <a:solidFill>
              <a:schemeClr val="tx1"/>
            </a:solidFill>
          </a:endParaRPr>
        </a:p>
      </dgm:t>
    </dgm:pt>
    <dgm:pt modelId="{7CFEC350-EF2A-3F46-8412-3829ECD6BB52}" type="parTrans" cxnId="{BAABE9EC-B506-0F40-A97C-14A67854DA1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527CAD2E-773F-4649-B8F3-5F1B61953A5D}" type="sibTrans" cxnId="{BAABE9EC-B506-0F40-A97C-14A67854DA1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24C9E67-6FC4-AA42-A2FB-08E520790AA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Training loop</a:t>
          </a:r>
          <a:endParaRPr lang="ru-RU" dirty="0">
            <a:solidFill>
              <a:schemeClr val="tx1"/>
            </a:solidFill>
          </a:endParaRPr>
        </a:p>
      </dgm:t>
    </dgm:pt>
    <dgm:pt modelId="{1C824C72-9C11-D54F-9E47-6C31C2E6AD51}" type="parTrans" cxnId="{471DF56E-1108-0742-8F9C-ACBC2BFBC95A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B66830F6-3463-B449-AFC8-866D4630501E}" type="sibTrans" cxnId="{471DF56E-1108-0742-8F9C-ACBC2BFBC95A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C1AF7349-5E2A-2F41-8920-E20771A6FAA5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Float features quantization</a:t>
          </a:r>
          <a:endParaRPr lang="ru-RU" dirty="0">
            <a:solidFill>
              <a:schemeClr val="tx1"/>
            </a:solidFill>
          </a:endParaRPr>
        </a:p>
      </dgm:t>
    </dgm:pt>
    <dgm:pt modelId="{3EB7C55D-49CF-864C-9B61-01EAA9B64844}" type="parTrans" cxnId="{199F8353-36E5-BC4B-8470-65E4C3BF7AA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BCD32AB7-B049-A545-858D-A7D4B4E0FDD7}" type="sibTrans" cxnId="{199F8353-36E5-BC4B-8470-65E4C3BF7AA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2E2FBCF-3761-7F4F-BA5F-37D3DE3D40FA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Trained Model export</a:t>
          </a:r>
          <a:endParaRPr lang="ru-RU" dirty="0">
            <a:solidFill>
              <a:schemeClr val="tx1"/>
            </a:solidFill>
          </a:endParaRPr>
        </a:p>
      </dgm:t>
    </dgm:pt>
    <dgm:pt modelId="{124AD7C9-007F-5F45-9AA9-9E794AB96ECC}" type="parTrans" cxnId="{EC3ACEB6-8943-0943-BC6C-828159CACFFE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A9F1E125-1F61-2C40-A2A1-978D4944CAD0}" type="sibTrans" cxnId="{EC3ACEB6-8943-0943-BC6C-828159CACFFE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6ED050C7-B328-3545-839C-96FCEF2F22EE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Training options parsing and verification</a:t>
          </a:r>
          <a:endParaRPr lang="ru-RU" dirty="0">
            <a:solidFill>
              <a:schemeClr val="tx1"/>
            </a:solidFill>
          </a:endParaRPr>
        </a:p>
      </dgm:t>
    </dgm:pt>
    <dgm:pt modelId="{A4B1079F-1204-8245-97BD-1AF0D6446D81}" type="parTrans" cxnId="{2C747AE9-A866-F44E-B124-69ACD5CE196F}">
      <dgm:prSet/>
      <dgm:spPr/>
      <dgm:t>
        <a:bodyPr/>
        <a:lstStyle/>
        <a:p>
          <a:endParaRPr lang="ru-RU"/>
        </a:p>
      </dgm:t>
    </dgm:pt>
    <dgm:pt modelId="{56C86799-7FE3-DC4D-84C6-164D301E1AEA}" type="sibTrans" cxnId="{2C747AE9-A866-F44E-B124-69ACD5CE196F}">
      <dgm:prSet/>
      <dgm:spPr/>
      <dgm:t>
        <a:bodyPr/>
        <a:lstStyle/>
        <a:p>
          <a:endParaRPr lang="ru-RU"/>
        </a:p>
      </dgm:t>
    </dgm:pt>
    <dgm:pt modelId="{8C7929CB-084A-2743-8B52-A1A08F165B1B}" type="pres">
      <dgm:prSet presAssocID="{CE1D599B-F9EC-6041-AE5C-ED99463232DA}" presName="Name0" presStyleCnt="0">
        <dgm:presLayoutVars>
          <dgm:dir/>
          <dgm:resizeHandles val="exact"/>
        </dgm:presLayoutVars>
      </dgm:prSet>
      <dgm:spPr/>
    </dgm:pt>
    <dgm:pt modelId="{B42E2907-5BA3-6040-B98E-01B3452F7358}" type="pres">
      <dgm:prSet presAssocID="{6ED050C7-B328-3545-839C-96FCEF2F22EE}" presName="node" presStyleLbl="node1" presStyleIdx="0" presStyleCnt="7">
        <dgm:presLayoutVars>
          <dgm:bulletEnabled val="1"/>
        </dgm:presLayoutVars>
      </dgm:prSet>
      <dgm:spPr/>
    </dgm:pt>
    <dgm:pt modelId="{B3910A20-9FAF-514E-9400-9BA6103DCD63}" type="pres">
      <dgm:prSet presAssocID="{56C86799-7FE3-DC4D-84C6-164D301E1AEA}" presName="sibTrans" presStyleLbl="sibTrans1D1" presStyleIdx="0" presStyleCnt="6"/>
      <dgm:spPr/>
    </dgm:pt>
    <dgm:pt modelId="{6D0D41C1-4DC9-B34D-BF2B-3343F1503FAF}" type="pres">
      <dgm:prSet presAssocID="{56C86799-7FE3-DC4D-84C6-164D301E1AEA}" presName="connectorText" presStyleLbl="sibTrans1D1" presStyleIdx="0" presStyleCnt="6"/>
      <dgm:spPr/>
    </dgm:pt>
    <dgm:pt modelId="{A14C2B91-3265-A44C-A60B-385DAC749D8E}" type="pres">
      <dgm:prSet presAssocID="{D0E80876-5EB5-9D4F-BF5E-E72C06F8AB56}" presName="node" presStyleLbl="node1" presStyleIdx="1" presStyleCnt="7">
        <dgm:presLayoutVars>
          <dgm:bulletEnabled val="1"/>
        </dgm:presLayoutVars>
      </dgm:prSet>
      <dgm:spPr/>
    </dgm:pt>
    <dgm:pt modelId="{2278C1FF-ED62-FD4A-9000-A6F1EF96B668}" type="pres">
      <dgm:prSet presAssocID="{B16C4D3D-EDD1-FA40-BCA6-5174EC9FA4D4}" presName="sibTrans" presStyleLbl="sibTrans1D1" presStyleIdx="1" presStyleCnt="6"/>
      <dgm:spPr/>
    </dgm:pt>
    <dgm:pt modelId="{36B3426C-9E34-C242-9E4C-60B41B3DFB3A}" type="pres">
      <dgm:prSet presAssocID="{B16C4D3D-EDD1-FA40-BCA6-5174EC9FA4D4}" presName="connectorText" presStyleLbl="sibTrans1D1" presStyleIdx="1" presStyleCnt="6"/>
      <dgm:spPr/>
    </dgm:pt>
    <dgm:pt modelId="{59C778D0-9264-694B-A710-73B31D11B6FD}" type="pres">
      <dgm:prSet presAssocID="{CF5E5F41-F4FA-A64F-AE42-18625F73C3C0}" presName="node" presStyleLbl="node1" presStyleIdx="2" presStyleCnt="7">
        <dgm:presLayoutVars>
          <dgm:bulletEnabled val="1"/>
        </dgm:presLayoutVars>
      </dgm:prSet>
      <dgm:spPr/>
    </dgm:pt>
    <dgm:pt modelId="{EF0DA953-28E2-BC44-9A0C-F26C9F18B1B5}" type="pres">
      <dgm:prSet presAssocID="{22CCD5C1-531A-9A4E-84E9-1A3C92AAB31F}" presName="sibTrans" presStyleLbl="sibTrans1D1" presStyleIdx="2" presStyleCnt="6"/>
      <dgm:spPr/>
    </dgm:pt>
    <dgm:pt modelId="{46C6CDF2-E364-B64E-93D8-277FDE5A6E8A}" type="pres">
      <dgm:prSet presAssocID="{22CCD5C1-531A-9A4E-84E9-1A3C92AAB31F}" presName="connectorText" presStyleLbl="sibTrans1D1" presStyleIdx="2" presStyleCnt="6"/>
      <dgm:spPr/>
    </dgm:pt>
    <dgm:pt modelId="{A1A23569-182C-FE47-A3EE-976466B3DB67}" type="pres">
      <dgm:prSet presAssocID="{C1AF7349-5E2A-2F41-8920-E20771A6FAA5}" presName="node" presStyleLbl="node1" presStyleIdx="3" presStyleCnt="7">
        <dgm:presLayoutVars>
          <dgm:bulletEnabled val="1"/>
        </dgm:presLayoutVars>
      </dgm:prSet>
      <dgm:spPr/>
    </dgm:pt>
    <dgm:pt modelId="{52822B02-4600-4946-8997-C73161532898}" type="pres">
      <dgm:prSet presAssocID="{BCD32AB7-B049-A545-858D-A7D4B4E0FDD7}" presName="sibTrans" presStyleLbl="sibTrans1D1" presStyleIdx="3" presStyleCnt="6"/>
      <dgm:spPr/>
    </dgm:pt>
    <dgm:pt modelId="{A6A1B57A-FA87-A34E-9301-3E66BA96A894}" type="pres">
      <dgm:prSet presAssocID="{BCD32AB7-B049-A545-858D-A7D4B4E0FDD7}" presName="connectorText" presStyleLbl="sibTrans1D1" presStyleIdx="3" presStyleCnt="6"/>
      <dgm:spPr/>
    </dgm:pt>
    <dgm:pt modelId="{8BA6EFDA-0AC3-0842-84EE-0631DB10638C}" type="pres">
      <dgm:prSet presAssocID="{2AED1836-CB93-9A48-9C6B-9CE0056C2E07}" presName="node" presStyleLbl="node1" presStyleIdx="4" presStyleCnt="7">
        <dgm:presLayoutVars>
          <dgm:bulletEnabled val="1"/>
        </dgm:presLayoutVars>
      </dgm:prSet>
      <dgm:spPr/>
    </dgm:pt>
    <dgm:pt modelId="{DF4C0EBE-8D25-1241-9441-342FA6E07B93}" type="pres">
      <dgm:prSet presAssocID="{527CAD2E-773F-4649-B8F3-5F1B61953A5D}" presName="sibTrans" presStyleLbl="sibTrans1D1" presStyleIdx="4" presStyleCnt="6"/>
      <dgm:spPr/>
    </dgm:pt>
    <dgm:pt modelId="{4FEC1E2B-80FC-D84D-A60B-591E2E401931}" type="pres">
      <dgm:prSet presAssocID="{527CAD2E-773F-4649-B8F3-5F1B61953A5D}" presName="connectorText" presStyleLbl="sibTrans1D1" presStyleIdx="4" presStyleCnt="6"/>
      <dgm:spPr/>
    </dgm:pt>
    <dgm:pt modelId="{76C5E209-12E7-2C49-B167-5FB7D50E5CB9}" type="pres">
      <dgm:prSet presAssocID="{924C9E67-6FC4-AA42-A2FB-08E520790AA6}" presName="node" presStyleLbl="node1" presStyleIdx="5" presStyleCnt="7">
        <dgm:presLayoutVars>
          <dgm:bulletEnabled val="1"/>
        </dgm:presLayoutVars>
      </dgm:prSet>
      <dgm:spPr/>
    </dgm:pt>
    <dgm:pt modelId="{C9FC031B-2DFA-C144-BDA2-85EB511EC5DB}" type="pres">
      <dgm:prSet presAssocID="{B66830F6-3463-B449-AFC8-866D4630501E}" presName="sibTrans" presStyleLbl="sibTrans1D1" presStyleIdx="5" presStyleCnt="6"/>
      <dgm:spPr/>
    </dgm:pt>
    <dgm:pt modelId="{46E10199-FD4B-CD43-A236-5FFD5591641E}" type="pres">
      <dgm:prSet presAssocID="{B66830F6-3463-B449-AFC8-866D4630501E}" presName="connectorText" presStyleLbl="sibTrans1D1" presStyleIdx="5" presStyleCnt="6"/>
      <dgm:spPr/>
    </dgm:pt>
    <dgm:pt modelId="{7ABB0E35-EF05-3147-842E-A576B5F79B34}" type="pres">
      <dgm:prSet presAssocID="{42E2FBCF-3761-7F4F-BA5F-37D3DE3D40FA}" presName="node" presStyleLbl="node1" presStyleIdx="6" presStyleCnt="7">
        <dgm:presLayoutVars>
          <dgm:bulletEnabled val="1"/>
        </dgm:presLayoutVars>
      </dgm:prSet>
      <dgm:spPr/>
    </dgm:pt>
  </dgm:ptLst>
  <dgm:cxnLst>
    <dgm:cxn modelId="{ED03D802-E104-9646-AB97-8674EE55CF0B}" srcId="{CE1D599B-F9EC-6041-AE5C-ED99463232DA}" destId="{D0E80876-5EB5-9D4F-BF5E-E72C06F8AB56}" srcOrd="1" destOrd="0" parTransId="{59694CF2-CFCB-7E40-843C-669E56A1EB3D}" sibTransId="{B16C4D3D-EDD1-FA40-BCA6-5174EC9FA4D4}"/>
    <dgm:cxn modelId="{D5765504-DE8D-E043-9128-1EA7697D583C}" type="presOf" srcId="{B66830F6-3463-B449-AFC8-866D4630501E}" destId="{46E10199-FD4B-CD43-A236-5FFD5591641E}" srcOrd="1" destOrd="0" presId="urn:microsoft.com/office/officeart/2005/8/layout/bProcess3"/>
    <dgm:cxn modelId="{B4D04C22-E491-C14A-8C09-5390A068156C}" srcId="{CE1D599B-F9EC-6041-AE5C-ED99463232DA}" destId="{CF5E5F41-F4FA-A64F-AE42-18625F73C3C0}" srcOrd="2" destOrd="0" parTransId="{D9749607-6C85-7A43-92AC-9E9406083A6C}" sibTransId="{22CCD5C1-531A-9A4E-84E9-1A3C92AAB31F}"/>
    <dgm:cxn modelId="{CB5BE12B-7998-8A4D-8896-D5763CD200C0}" type="presOf" srcId="{527CAD2E-773F-4649-B8F3-5F1B61953A5D}" destId="{DF4C0EBE-8D25-1241-9441-342FA6E07B93}" srcOrd="0" destOrd="0" presId="urn:microsoft.com/office/officeart/2005/8/layout/bProcess3"/>
    <dgm:cxn modelId="{0DB8812D-4DBB-C344-A218-D3ADBA559246}" type="presOf" srcId="{B16C4D3D-EDD1-FA40-BCA6-5174EC9FA4D4}" destId="{36B3426C-9E34-C242-9E4C-60B41B3DFB3A}" srcOrd="1" destOrd="0" presId="urn:microsoft.com/office/officeart/2005/8/layout/bProcess3"/>
    <dgm:cxn modelId="{26E38D3D-1549-424C-BA6A-0835F138C92F}" type="presOf" srcId="{22CCD5C1-531A-9A4E-84E9-1A3C92AAB31F}" destId="{EF0DA953-28E2-BC44-9A0C-F26C9F18B1B5}" srcOrd="0" destOrd="0" presId="urn:microsoft.com/office/officeart/2005/8/layout/bProcess3"/>
    <dgm:cxn modelId="{C1B31A49-1D68-D44B-87E9-992BB30D829E}" type="presOf" srcId="{56C86799-7FE3-DC4D-84C6-164D301E1AEA}" destId="{6D0D41C1-4DC9-B34D-BF2B-3343F1503FAF}" srcOrd="1" destOrd="0" presId="urn:microsoft.com/office/officeart/2005/8/layout/bProcess3"/>
    <dgm:cxn modelId="{818C004C-8692-0D40-BD29-BAD629549787}" type="presOf" srcId="{22CCD5C1-531A-9A4E-84E9-1A3C92AAB31F}" destId="{46C6CDF2-E364-B64E-93D8-277FDE5A6E8A}" srcOrd="1" destOrd="0" presId="urn:microsoft.com/office/officeart/2005/8/layout/bProcess3"/>
    <dgm:cxn modelId="{199F8353-36E5-BC4B-8470-65E4C3BF7AA2}" srcId="{CE1D599B-F9EC-6041-AE5C-ED99463232DA}" destId="{C1AF7349-5E2A-2F41-8920-E20771A6FAA5}" srcOrd="3" destOrd="0" parTransId="{3EB7C55D-49CF-864C-9B61-01EAA9B64844}" sibTransId="{BCD32AB7-B049-A545-858D-A7D4B4E0FDD7}"/>
    <dgm:cxn modelId="{471DF56E-1108-0742-8F9C-ACBC2BFBC95A}" srcId="{CE1D599B-F9EC-6041-AE5C-ED99463232DA}" destId="{924C9E67-6FC4-AA42-A2FB-08E520790AA6}" srcOrd="5" destOrd="0" parTransId="{1C824C72-9C11-D54F-9E47-6C31C2E6AD51}" sibTransId="{B66830F6-3463-B449-AFC8-866D4630501E}"/>
    <dgm:cxn modelId="{D947F86F-6B4A-1B49-B67D-F1797CC04F35}" type="presOf" srcId="{B16C4D3D-EDD1-FA40-BCA6-5174EC9FA4D4}" destId="{2278C1FF-ED62-FD4A-9000-A6F1EF96B668}" srcOrd="0" destOrd="0" presId="urn:microsoft.com/office/officeart/2005/8/layout/bProcess3"/>
    <dgm:cxn modelId="{EB011677-8EDE-824D-A0D9-F19636C0C242}" type="presOf" srcId="{BCD32AB7-B049-A545-858D-A7D4B4E0FDD7}" destId="{A6A1B57A-FA87-A34E-9301-3E66BA96A894}" srcOrd="1" destOrd="0" presId="urn:microsoft.com/office/officeart/2005/8/layout/bProcess3"/>
    <dgm:cxn modelId="{53EA7988-CAE3-A54A-82E6-97EF6F13CCFC}" type="presOf" srcId="{C1AF7349-5E2A-2F41-8920-E20771A6FAA5}" destId="{A1A23569-182C-FE47-A3EE-976466B3DB67}" srcOrd="0" destOrd="0" presId="urn:microsoft.com/office/officeart/2005/8/layout/bProcess3"/>
    <dgm:cxn modelId="{F54AA792-A471-3540-9187-D29AADBF278D}" type="presOf" srcId="{924C9E67-6FC4-AA42-A2FB-08E520790AA6}" destId="{76C5E209-12E7-2C49-B167-5FB7D50E5CB9}" srcOrd="0" destOrd="0" presId="urn:microsoft.com/office/officeart/2005/8/layout/bProcess3"/>
    <dgm:cxn modelId="{67185D99-9E6D-DD45-B37A-C1DD5F81FAD8}" type="presOf" srcId="{6ED050C7-B328-3545-839C-96FCEF2F22EE}" destId="{B42E2907-5BA3-6040-B98E-01B3452F7358}" srcOrd="0" destOrd="0" presId="urn:microsoft.com/office/officeart/2005/8/layout/bProcess3"/>
    <dgm:cxn modelId="{BF55569D-138E-264C-8890-53EFF3BC4CD8}" type="presOf" srcId="{2AED1836-CB93-9A48-9C6B-9CE0056C2E07}" destId="{8BA6EFDA-0AC3-0842-84EE-0631DB10638C}" srcOrd="0" destOrd="0" presId="urn:microsoft.com/office/officeart/2005/8/layout/bProcess3"/>
    <dgm:cxn modelId="{215249AB-7AC1-E041-9887-02408EE14735}" type="presOf" srcId="{B66830F6-3463-B449-AFC8-866D4630501E}" destId="{C9FC031B-2DFA-C144-BDA2-85EB511EC5DB}" srcOrd="0" destOrd="0" presId="urn:microsoft.com/office/officeart/2005/8/layout/bProcess3"/>
    <dgm:cxn modelId="{4CE87BAE-ABC6-B542-A45A-3D3BB47BB071}" type="presOf" srcId="{56C86799-7FE3-DC4D-84C6-164D301E1AEA}" destId="{B3910A20-9FAF-514E-9400-9BA6103DCD63}" srcOrd="0" destOrd="0" presId="urn:microsoft.com/office/officeart/2005/8/layout/bProcess3"/>
    <dgm:cxn modelId="{844B25B6-347B-AA41-8F21-B3E18B9AE8CB}" type="presOf" srcId="{CF5E5F41-F4FA-A64F-AE42-18625F73C3C0}" destId="{59C778D0-9264-694B-A710-73B31D11B6FD}" srcOrd="0" destOrd="0" presId="urn:microsoft.com/office/officeart/2005/8/layout/bProcess3"/>
    <dgm:cxn modelId="{EC3ACEB6-8943-0943-BC6C-828159CACFFE}" srcId="{CE1D599B-F9EC-6041-AE5C-ED99463232DA}" destId="{42E2FBCF-3761-7F4F-BA5F-37D3DE3D40FA}" srcOrd="6" destOrd="0" parTransId="{124AD7C9-007F-5F45-9AA9-9E794AB96ECC}" sibTransId="{A9F1E125-1F61-2C40-A2A1-978D4944CAD0}"/>
    <dgm:cxn modelId="{5FA01EE0-585D-7440-8031-6F38567FB2BB}" type="presOf" srcId="{42E2FBCF-3761-7F4F-BA5F-37D3DE3D40FA}" destId="{7ABB0E35-EF05-3147-842E-A576B5F79B34}" srcOrd="0" destOrd="0" presId="urn:microsoft.com/office/officeart/2005/8/layout/bProcess3"/>
    <dgm:cxn modelId="{2239ADE6-C472-A340-A17E-297B926F6B58}" type="presOf" srcId="{D0E80876-5EB5-9D4F-BF5E-E72C06F8AB56}" destId="{A14C2B91-3265-A44C-A60B-385DAC749D8E}" srcOrd="0" destOrd="0" presId="urn:microsoft.com/office/officeart/2005/8/layout/bProcess3"/>
    <dgm:cxn modelId="{F494B5E6-70DB-2648-8A25-D53E448BDD27}" type="presOf" srcId="{527CAD2E-773F-4649-B8F3-5F1B61953A5D}" destId="{4FEC1E2B-80FC-D84D-A60B-591E2E401931}" srcOrd="1" destOrd="0" presId="urn:microsoft.com/office/officeart/2005/8/layout/bProcess3"/>
    <dgm:cxn modelId="{2C747AE9-A866-F44E-B124-69ACD5CE196F}" srcId="{CE1D599B-F9EC-6041-AE5C-ED99463232DA}" destId="{6ED050C7-B328-3545-839C-96FCEF2F22EE}" srcOrd="0" destOrd="0" parTransId="{A4B1079F-1204-8245-97BD-1AF0D6446D81}" sibTransId="{56C86799-7FE3-DC4D-84C6-164D301E1AEA}"/>
    <dgm:cxn modelId="{BAABE9EC-B506-0F40-A97C-14A67854DA12}" srcId="{CE1D599B-F9EC-6041-AE5C-ED99463232DA}" destId="{2AED1836-CB93-9A48-9C6B-9CE0056C2E07}" srcOrd="4" destOrd="0" parTransId="{7CFEC350-EF2A-3F46-8412-3829ECD6BB52}" sibTransId="{527CAD2E-773F-4649-B8F3-5F1B61953A5D}"/>
    <dgm:cxn modelId="{98C5CBF9-62BE-1544-B20F-3BE372DF5B1F}" type="presOf" srcId="{CE1D599B-F9EC-6041-AE5C-ED99463232DA}" destId="{8C7929CB-084A-2743-8B52-A1A08F165B1B}" srcOrd="0" destOrd="0" presId="urn:microsoft.com/office/officeart/2005/8/layout/bProcess3"/>
    <dgm:cxn modelId="{5F7CFAFC-4F88-8545-9731-26A975796E7B}" type="presOf" srcId="{BCD32AB7-B049-A545-858D-A7D4B4E0FDD7}" destId="{52822B02-4600-4946-8997-C73161532898}" srcOrd="0" destOrd="0" presId="urn:microsoft.com/office/officeart/2005/8/layout/bProcess3"/>
    <dgm:cxn modelId="{4B6C454A-6DF1-0D44-BC7E-4D66584BF92D}" type="presParOf" srcId="{8C7929CB-084A-2743-8B52-A1A08F165B1B}" destId="{B42E2907-5BA3-6040-B98E-01B3452F7358}" srcOrd="0" destOrd="0" presId="urn:microsoft.com/office/officeart/2005/8/layout/bProcess3"/>
    <dgm:cxn modelId="{27A41618-A4C6-154E-AEB3-64FE852528A7}" type="presParOf" srcId="{8C7929CB-084A-2743-8B52-A1A08F165B1B}" destId="{B3910A20-9FAF-514E-9400-9BA6103DCD63}" srcOrd="1" destOrd="0" presId="urn:microsoft.com/office/officeart/2005/8/layout/bProcess3"/>
    <dgm:cxn modelId="{3942D0BB-51C7-CF4E-A0E3-F6D25E3548DF}" type="presParOf" srcId="{B3910A20-9FAF-514E-9400-9BA6103DCD63}" destId="{6D0D41C1-4DC9-B34D-BF2B-3343F1503FAF}" srcOrd="0" destOrd="0" presId="urn:microsoft.com/office/officeart/2005/8/layout/bProcess3"/>
    <dgm:cxn modelId="{678AF9B3-A343-C942-A5BB-2706030B3188}" type="presParOf" srcId="{8C7929CB-084A-2743-8B52-A1A08F165B1B}" destId="{A14C2B91-3265-A44C-A60B-385DAC749D8E}" srcOrd="2" destOrd="0" presId="urn:microsoft.com/office/officeart/2005/8/layout/bProcess3"/>
    <dgm:cxn modelId="{9A5409D4-75A8-D240-B690-861A13D4FE9F}" type="presParOf" srcId="{8C7929CB-084A-2743-8B52-A1A08F165B1B}" destId="{2278C1FF-ED62-FD4A-9000-A6F1EF96B668}" srcOrd="3" destOrd="0" presId="urn:microsoft.com/office/officeart/2005/8/layout/bProcess3"/>
    <dgm:cxn modelId="{941FC5DB-BF8B-9243-9550-D5D59CDEC9D4}" type="presParOf" srcId="{2278C1FF-ED62-FD4A-9000-A6F1EF96B668}" destId="{36B3426C-9E34-C242-9E4C-60B41B3DFB3A}" srcOrd="0" destOrd="0" presId="urn:microsoft.com/office/officeart/2005/8/layout/bProcess3"/>
    <dgm:cxn modelId="{1D59657F-A781-9248-90EB-DA787DD57553}" type="presParOf" srcId="{8C7929CB-084A-2743-8B52-A1A08F165B1B}" destId="{59C778D0-9264-694B-A710-73B31D11B6FD}" srcOrd="4" destOrd="0" presId="urn:microsoft.com/office/officeart/2005/8/layout/bProcess3"/>
    <dgm:cxn modelId="{A2877F7A-ED9C-7B4D-9755-3CB3AFEBD768}" type="presParOf" srcId="{8C7929CB-084A-2743-8B52-A1A08F165B1B}" destId="{EF0DA953-28E2-BC44-9A0C-F26C9F18B1B5}" srcOrd="5" destOrd="0" presId="urn:microsoft.com/office/officeart/2005/8/layout/bProcess3"/>
    <dgm:cxn modelId="{BB5D9C0F-B0EA-6B41-8FE7-8A58CC23D099}" type="presParOf" srcId="{EF0DA953-28E2-BC44-9A0C-F26C9F18B1B5}" destId="{46C6CDF2-E364-B64E-93D8-277FDE5A6E8A}" srcOrd="0" destOrd="0" presId="urn:microsoft.com/office/officeart/2005/8/layout/bProcess3"/>
    <dgm:cxn modelId="{939422A3-6F76-CE48-BF3F-18496B1515F0}" type="presParOf" srcId="{8C7929CB-084A-2743-8B52-A1A08F165B1B}" destId="{A1A23569-182C-FE47-A3EE-976466B3DB67}" srcOrd="6" destOrd="0" presId="urn:microsoft.com/office/officeart/2005/8/layout/bProcess3"/>
    <dgm:cxn modelId="{C6C6F7C5-2998-394A-A41B-D1349D037C6D}" type="presParOf" srcId="{8C7929CB-084A-2743-8B52-A1A08F165B1B}" destId="{52822B02-4600-4946-8997-C73161532898}" srcOrd="7" destOrd="0" presId="urn:microsoft.com/office/officeart/2005/8/layout/bProcess3"/>
    <dgm:cxn modelId="{B3B3506A-4F98-394D-834B-B3EFA5B1F5BA}" type="presParOf" srcId="{52822B02-4600-4946-8997-C73161532898}" destId="{A6A1B57A-FA87-A34E-9301-3E66BA96A894}" srcOrd="0" destOrd="0" presId="urn:microsoft.com/office/officeart/2005/8/layout/bProcess3"/>
    <dgm:cxn modelId="{58ABBE19-C495-8D4A-B3CE-BBB46E0C58AE}" type="presParOf" srcId="{8C7929CB-084A-2743-8B52-A1A08F165B1B}" destId="{8BA6EFDA-0AC3-0842-84EE-0631DB10638C}" srcOrd="8" destOrd="0" presId="urn:microsoft.com/office/officeart/2005/8/layout/bProcess3"/>
    <dgm:cxn modelId="{4278F6D7-F59B-BD4E-801C-89F89AEC9FE2}" type="presParOf" srcId="{8C7929CB-084A-2743-8B52-A1A08F165B1B}" destId="{DF4C0EBE-8D25-1241-9441-342FA6E07B93}" srcOrd="9" destOrd="0" presId="urn:microsoft.com/office/officeart/2005/8/layout/bProcess3"/>
    <dgm:cxn modelId="{C30B9124-4F0B-BD40-9DF3-B94B5DF038AE}" type="presParOf" srcId="{DF4C0EBE-8D25-1241-9441-342FA6E07B93}" destId="{4FEC1E2B-80FC-D84D-A60B-591E2E401931}" srcOrd="0" destOrd="0" presId="urn:microsoft.com/office/officeart/2005/8/layout/bProcess3"/>
    <dgm:cxn modelId="{D1E40293-DF39-924A-87A6-65C18B695BCF}" type="presParOf" srcId="{8C7929CB-084A-2743-8B52-A1A08F165B1B}" destId="{76C5E209-12E7-2C49-B167-5FB7D50E5CB9}" srcOrd="10" destOrd="0" presId="urn:microsoft.com/office/officeart/2005/8/layout/bProcess3"/>
    <dgm:cxn modelId="{030642BE-5C40-4B4B-96DD-13C59767D5D0}" type="presParOf" srcId="{8C7929CB-084A-2743-8B52-A1A08F165B1B}" destId="{C9FC031B-2DFA-C144-BDA2-85EB511EC5DB}" srcOrd="11" destOrd="0" presId="urn:microsoft.com/office/officeart/2005/8/layout/bProcess3"/>
    <dgm:cxn modelId="{D8CFC323-C7AD-3C47-A6D6-9A890B1D2436}" type="presParOf" srcId="{C9FC031B-2DFA-C144-BDA2-85EB511EC5DB}" destId="{46E10199-FD4B-CD43-A236-5FFD5591641E}" srcOrd="0" destOrd="0" presId="urn:microsoft.com/office/officeart/2005/8/layout/bProcess3"/>
    <dgm:cxn modelId="{6FB7AB2F-828F-6946-A0D7-E7F28A6210D6}" type="presParOf" srcId="{8C7929CB-084A-2743-8B52-A1A08F165B1B}" destId="{7ABB0E35-EF05-3147-842E-A576B5F79B34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CEEF39-79B6-E040-A0EB-2BBD479E3FD8}" type="doc">
      <dgm:prSet loTypeId="urn:microsoft.com/office/officeart/2005/8/layout/cycle5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9DF4B1BB-770F-7948-9569-56563E2588CB}">
      <dgm:prSet phldrT="[Текст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Check overfitting</a:t>
          </a:r>
          <a:endParaRPr lang="ru-RU" dirty="0">
            <a:solidFill>
              <a:schemeClr val="tx1"/>
            </a:solidFill>
          </a:endParaRPr>
        </a:p>
      </dgm:t>
    </dgm:pt>
    <dgm:pt modelId="{6FB5DB3B-D4F4-394D-B8B8-BFB4D1F71B6D}" type="parTrans" cxnId="{D537E246-2D29-5B41-831B-302EBAAA2BF1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76C7391-AB06-8542-8A5F-BEEA0B753238}" type="sibTrans" cxnId="{D537E246-2D29-5B41-831B-302EBAAA2BF1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6EE39878-EEFA-B64D-B4D9-4B60ABA0A23A}">
      <dgm:prSet phldrT="[Текст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Train single tree</a:t>
          </a:r>
          <a:endParaRPr lang="ru-RU" dirty="0">
            <a:solidFill>
              <a:schemeClr val="tx1"/>
            </a:solidFill>
          </a:endParaRPr>
        </a:p>
      </dgm:t>
    </dgm:pt>
    <dgm:pt modelId="{32953DAF-C4E8-1E4C-AE05-AB4E0B0146D5}" type="parTrans" cxnId="{A4AE83CD-9E12-E347-A2F2-10BFCB9E3329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86095A98-DE2C-EE4F-B01E-2929F8E9DEFE}" type="sibTrans" cxnId="{A4AE83CD-9E12-E347-A2F2-10BFCB9E3329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217C508-429A-A944-BD30-D2E41139EB84}">
      <dgm:prSet phldrT="[Текст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Evaluate metrics</a:t>
          </a:r>
          <a:endParaRPr lang="ru-RU" dirty="0">
            <a:solidFill>
              <a:schemeClr val="tx1"/>
            </a:solidFill>
          </a:endParaRPr>
        </a:p>
      </dgm:t>
    </dgm:pt>
    <dgm:pt modelId="{EBCAB94D-83E3-8349-8EE7-D856CE9D203B}" type="parTrans" cxnId="{2930F749-2B4F-E44C-B576-2A8723997F9A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5A1BBA1-CE3D-1549-96D4-F9E65764B428}" type="sibTrans" cxnId="{2930F749-2B4F-E44C-B576-2A8723997F9A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EFBADFA-9044-B24C-895F-BE5C02E6102E}">
      <dgm:prSet phldrT="[Текст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Save snapshot</a:t>
          </a:r>
          <a:endParaRPr lang="ru-RU" dirty="0">
            <a:solidFill>
              <a:schemeClr val="tx1"/>
            </a:solidFill>
          </a:endParaRPr>
        </a:p>
      </dgm:t>
    </dgm:pt>
    <dgm:pt modelId="{9B955AE1-64FC-764F-8A0C-054B475DAE35}" type="parTrans" cxnId="{5D672665-040D-D84B-8B06-ECDF3C760226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740EE6A4-E9D4-C143-BACD-DD48E5CDC652}" type="sibTrans" cxnId="{5D672665-040D-D84B-8B06-ECDF3C760226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295E2147-E080-D34F-ABD0-5E66BE8AEBE6}" type="pres">
      <dgm:prSet presAssocID="{B7CEEF39-79B6-E040-A0EB-2BBD479E3FD8}" presName="cycle" presStyleCnt="0">
        <dgm:presLayoutVars>
          <dgm:dir/>
          <dgm:resizeHandles val="exact"/>
        </dgm:presLayoutVars>
      </dgm:prSet>
      <dgm:spPr/>
    </dgm:pt>
    <dgm:pt modelId="{7F953992-E66E-584C-878E-52F731CC1365}" type="pres">
      <dgm:prSet presAssocID="{6EE39878-EEFA-B64D-B4D9-4B60ABA0A23A}" presName="node" presStyleLbl="node1" presStyleIdx="0" presStyleCnt="4">
        <dgm:presLayoutVars>
          <dgm:bulletEnabled val="1"/>
        </dgm:presLayoutVars>
      </dgm:prSet>
      <dgm:spPr/>
    </dgm:pt>
    <dgm:pt modelId="{8823FD60-67B7-0F4D-9925-1D8BC39B85E9}" type="pres">
      <dgm:prSet presAssocID="{6EE39878-EEFA-B64D-B4D9-4B60ABA0A23A}" presName="spNode" presStyleCnt="0"/>
      <dgm:spPr/>
    </dgm:pt>
    <dgm:pt modelId="{421162BF-7095-3644-9CDA-648F4A3074CB}" type="pres">
      <dgm:prSet presAssocID="{86095A98-DE2C-EE4F-B01E-2929F8E9DEFE}" presName="sibTrans" presStyleLbl="sibTrans1D1" presStyleIdx="0" presStyleCnt="4"/>
      <dgm:spPr/>
    </dgm:pt>
    <dgm:pt modelId="{AA327DAD-FC3F-094B-84AA-9C1AB4FA5467}" type="pres">
      <dgm:prSet presAssocID="{4217C508-429A-A944-BD30-D2E41139EB84}" presName="node" presStyleLbl="node1" presStyleIdx="1" presStyleCnt="4">
        <dgm:presLayoutVars>
          <dgm:bulletEnabled val="1"/>
        </dgm:presLayoutVars>
      </dgm:prSet>
      <dgm:spPr/>
    </dgm:pt>
    <dgm:pt modelId="{C95D42F3-E6AE-CD4F-A645-0535D7FED359}" type="pres">
      <dgm:prSet presAssocID="{4217C508-429A-A944-BD30-D2E41139EB84}" presName="spNode" presStyleCnt="0"/>
      <dgm:spPr/>
    </dgm:pt>
    <dgm:pt modelId="{09CEB1FB-7078-B149-A318-5AB8CB8DC6B5}" type="pres">
      <dgm:prSet presAssocID="{E5A1BBA1-CE3D-1549-96D4-F9E65764B428}" presName="sibTrans" presStyleLbl="sibTrans1D1" presStyleIdx="1" presStyleCnt="4"/>
      <dgm:spPr/>
    </dgm:pt>
    <dgm:pt modelId="{BF441F6D-724B-544C-9383-4A781E0093AD}" type="pres">
      <dgm:prSet presAssocID="{9DF4B1BB-770F-7948-9569-56563E2588CB}" presName="node" presStyleLbl="node1" presStyleIdx="2" presStyleCnt="4">
        <dgm:presLayoutVars>
          <dgm:bulletEnabled val="1"/>
        </dgm:presLayoutVars>
      </dgm:prSet>
      <dgm:spPr/>
    </dgm:pt>
    <dgm:pt modelId="{EFE0C917-9CBA-A84F-9CEB-3A00EF8B31DD}" type="pres">
      <dgm:prSet presAssocID="{9DF4B1BB-770F-7948-9569-56563E2588CB}" presName="spNode" presStyleCnt="0"/>
      <dgm:spPr/>
    </dgm:pt>
    <dgm:pt modelId="{63A26D17-BD61-FB4D-B905-5F11B2A7CAD1}" type="pres">
      <dgm:prSet presAssocID="{976C7391-AB06-8542-8A5F-BEEA0B753238}" presName="sibTrans" presStyleLbl="sibTrans1D1" presStyleIdx="2" presStyleCnt="4"/>
      <dgm:spPr/>
    </dgm:pt>
    <dgm:pt modelId="{31EEEAD8-3110-EC4F-9F6A-53AA6680BACF}" type="pres">
      <dgm:prSet presAssocID="{3EFBADFA-9044-B24C-895F-BE5C02E6102E}" presName="node" presStyleLbl="node1" presStyleIdx="3" presStyleCnt="4">
        <dgm:presLayoutVars>
          <dgm:bulletEnabled val="1"/>
        </dgm:presLayoutVars>
      </dgm:prSet>
      <dgm:spPr/>
    </dgm:pt>
    <dgm:pt modelId="{F4B548CA-29CB-874C-9A9B-A0B9456A4C48}" type="pres">
      <dgm:prSet presAssocID="{3EFBADFA-9044-B24C-895F-BE5C02E6102E}" presName="spNode" presStyleCnt="0"/>
      <dgm:spPr/>
    </dgm:pt>
    <dgm:pt modelId="{7582849E-4441-604F-BF9D-17D46B48BC74}" type="pres">
      <dgm:prSet presAssocID="{740EE6A4-E9D4-C143-BACD-DD48E5CDC652}" presName="sibTrans" presStyleLbl="sibTrans1D1" presStyleIdx="3" presStyleCnt="4"/>
      <dgm:spPr/>
    </dgm:pt>
  </dgm:ptLst>
  <dgm:cxnLst>
    <dgm:cxn modelId="{D537E246-2D29-5B41-831B-302EBAAA2BF1}" srcId="{B7CEEF39-79B6-E040-A0EB-2BBD479E3FD8}" destId="{9DF4B1BB-770F-7948-9569-56563E2588CB}" srcOrd="2" destOrd="0" parTransId="{6FB5DB3B-D4F4-394D-B8B8-BFB4D1F71B6D}" sibTransId="{976C7391-AB06-8542-8A5F-BEEA0B753238}"/>
    <dgm:cxn modelId="{2930F749-2B4F-E44C-B576-2A8723997F9A}" srcId="{B7CEEF39-79B6-E040-A0EB-2BBD479E3FD8}" destId="{4217C508-429A-A944-BD30-D2E41139EB84}" srcOrd="1" destOrd="0" parTransId="{EBCAB94D-83E3-8349-8EE7-D856CE9D203B}" sibTransId="{E5A1BBA1-CE3D-1549-96D4-F9E65764B428}"/>
    <dgm:cxn modelId="{5D672665-040D-D84B-8B06-ECDF3C760226}" srcId="{B7CEEF39-79B6-E040-A0EB-2BBD479E3FD8}" destId="{3EFBADFA-9044-B24C-895F-BE5C02E6102E}" srcOrd="3" destOrd="0" parTransId="{9B955AE1-64FC-764F-8A0C-054B475DAE35}" sibTransId="{740EE6A4-E9D4-C143-BACD-DD48E5CDC652}"/>
    <dgm:cxn modelId="{DE878266-4F33-554D-9CB3-9593E1F2766C}" type="presOf" srcId="{4217C508-429A-A944-BD30-D2E41139EB84}" destId="{AA327DAD-FC3F-094B-84AA-9C1AB4FA5467}" srcOrd="0" destOrd="0" presId="urn:microsoft.com/office/officeart/2005/8/layout/cycle5"/>
    <dgm:cxn modelId="{2EACC698-7FD4-DF4D-8B1D-A65C2137898D}" type="presOf" srcId="{E5A1BBA1-CE3D-1549-96D4-F9E65764B428}" destId="{09CEB1FB-7078-B149-A318-5AB8CB8DC6B5}" srcOrd="0" destOrd="0" presId="urn:microsoft.com/office/officeart/2005/8/layout/cycle5"/>
    <dgm:cxn modelId="{0171939C-2834-5742-9D9A-FE915AC44C4A}" type="presOf" srcId="{6EE39878-EEFA-B64D-B4D9-4B60ABA0A23A}" destId="{7F953992-E66E-584C-878E-52F731CC1365}" srcOrd="0" destOrd="0" presId="urn:microsoft.com/office/officeart/2005/8/layout/cycle5"/>
    <dgm:cxn modelId="{B12397A4-59B8-E448-8269-F9BA8F15895F}" type="presOf" srcId="{976C7391-AB06-8542-8A5F-BEEA0B753238}" destId="{63A26D17-BD61-FB4D-B905-5F11B2A7CAD1}" srcOrd="0" destOrd="0" presId="urn:microsoft.com/office/officeart/2005/8/layout/cycle5"/>
    <dgm:cxn modelId="{A4AE83CD-9E12-E347-A2F2-10BFCB9E3329}" srcId="{B7CEEF39-79B6-E040-A0EB-2BBD479E3FD8}" destId="{6EE39878-EEFA-B64D-B4D9-4B60ABA0A23A}" srcOrd="0" destOrd="0" parTransId="{32953DAF-C4E8-1E4C-AE05-AB4E0B0146D5}" sibTransId="{86095A98-DE2C-EE4F-B01E-2929F8E9DEFE}"/>
    <dgm:cxn modelId="{58BAFDDA-3862-1D48-B615-EE41D52D5354}" type="presOf" srcId="{3EFBADFA-9044-B24C-895F-BE5C02E6102E}" destId="{31EEEAD8-3110-EC4F-9F6A-53AA6680BACF}" srcOrd="0" destOrd="0" presId="urn:microsoft.com/office/officeart/2005/8/layout/cycle5"/>
    <dgm:cxn modelId="{39C02ADB-52AB-FB4C-9E2B-FFA321E58AFE}" type="presOf" srcId="{B7CEEF39-79B6-E040-A0EB-2BBD479E3FD8}" destId="{295E2147-E080-D34F-ABD0-5E66BE8AEBE6}" srcOrd="0" destOrd="0" presId="urn:microsoft.com/office/officeart/2005/8/layout/cycle5"/>
    <dgm:cxn modelId="{E2BDB2E1-28ED-A44D-9633-E283EC2BE63F}" type="presOf" srcId="{740EE6A4-E9D4-C143-BACD-DD48E5CDC652}" destId="{7582849E-4441-604F-BF9D-17D46B48BC74}" srcOrd="0" destOrd="0" presId="urn:microsoft.com/office/officeart/2005/8/layout/cycle5"/>
    <dgm:cxn modelId="{0A072FEB-D88F-7743-BD05-6599D4CD1B27}" type="presOf" srcId="{9DF4B1BB-770F-7948-9569-56563E2588CB}" destId="{BF441F6D-724B-544C-9383-4A781E0093AD}" srcOrd="0" destOrd="0" presId="urn:microsoft.com/office/officeart/2005/8/layout/cycle5"/>
    <dgm:cxn modelId="{46D32AFE-4BDE-864E-82DE-B3E6788BD866}" type="presOf" srcId="{86095A98-DE2C-EE4F-B01E-2929F8E9DEFE}" destId="{421162BF-7095-3644-9CDA-648F4A3074CB}" srcOrd="0" destOrd="0" presId="urn:microsoft.com/office/officeart/2005/8/layout/cycle5"/>
    <dgm:cxn modelId="{57192083-4265-5A4E-81C4-DAB1095D4FEB}" type="presParOf" srcId="{295E2147-E080-D34F-ABD0-5E66BE8AEBE6}" destId="{7F953992-E66E-584C-878E-52F731CC1365}" srcOrd="0" destOrd="0" presId="urn:microsoft.com/office/officeart/2005/8/layout/cycle5"/>
    <dgm:cxn modelId="{17598BD9-4ADC-6145-924E-8B0A9B5137BA}" type="presParOf" srcId="{295E2147-E080-D34F-ABD0-5E66BE8AEBE6}" destId="{8823FD60-67B7-0F4D-9925-1D8BC39B85E9}" srcOrd="1" destOrd="0" presId="urn:microsoft.com/office/officeart/2005/8/layout/cycle5"/>
    <dgm:cxn modelId="{6A0F99F2-869F-9845-B23F-B5841823A0B5}" type="presParOf" srcId="{295E2147-E080-D34F-ABD0-5E66BE8AEBE6}" destId="{421162BF-7095-3644-9CDA-648F4A3074CB}" srcOrd="2" destOrd="0" presId="urn:microsoft.com/office/officeart/2005/8/layout/cycle5"/>
    <dgm:cxn modelId="{EC2A3514-3D67-EB48-B507-7685A1DC8F77}" type="presParOf" srcId="{295E2147-E080-D34F-ABD0-5E66BE8AEBE6}" destId="{AA327DAD-FC3F-094B-84AA-9C1AB4FA5467}" srcOrd="3" destOrd="0" presId="urn:microsoft.com/office/officeart/2005/8/layout/cycle5"/>
    <dgm:cxn modelId="{B0824716-F4CA-BB47-8081-6FA28C77C4F5}" type="presParOf" srcId="{295E2147-E080-D34F-ABD0-5E66BE8AEBE6}" destId="{C95D42F3-E6AE-CD4F-A645-0535D7FED359}" srcOrd="4" destOrd="0" presId="urn:microsoft.com/office/officeart/2005/8/layout/cycle5"/>
    <dgm:cxn modelId="{04C27A9B-0EEA-9F43-80A2-B0A8DB3584EF}" type="presParOf" srcId="{295E2147-E080-D34F-ABD0-5E66BE8AEBE6}" destId="{09CEB1FB-7078-B149-A318-5AB8CB8DC6B5}" srcOrd="5" destOrd="0" presId="urn:microsoft.com/office/officeart/2005/8/layout/cycle5"/>
    <dgm:cxn modelId="{173A2191-C626-704E-98D6-069F49199068}" type="presParOf" srcId="{295E2147-E080-D34F-ABD0-5E66BE8AEBE6}" destId="{BF441F6D-724B-544C-9383-4A781E0093AD}" srcOrd="6" destOrd="0" presId="urn:microsoft.com/office/officeart/2005/8/layout/cycle5"/>
    <dgm:cxn modelId="{194410BA-4EF5-734D-94AD-C6111D35C7CF}" type="presParOf" srcId="{295E2147-E080-D34F-ABD0-5E66BE8AEBE6}" destId="{EFE0C917-9CBA-A84F-9CEB-3A00EF8B31DD}" srcOrd="7" destOrd="0" presId="urn:microsoft.com/office/officeart/2005/8/layout/cycle5"/>
    <dgm:cxn modelId="{B0F549D6-3C8F-9144-9F85-407B4E812E7B}" type="presParOf" srcId="{295E2147-E080-D34F-ABD0-5E66BE8AEBE6}" destId="{63A26D17-BD61-FB4D-B905-5F11B2A7CAD1}" srcOrd="8" destOrd="0" presId="urn:microsoft.com/office/officeart/2005/8/layout/cycle5"/>
    <dgm:cxn modelId="{2F26487E-D6FB-8B45-85A1-2CF01089D212}" type="presParOf" srcId="{295E2147-E080-D34F-ABD0-5E66BE8AEBE6}" destId="{31EEEAD8-3110-EC4F-9F6A-53AA6680BACF}" srcOrd="9" destOrd="0" presId="urn:microsoft.com/office/officeart/2005/8/layout/cycle5"/>
    <dgm:cxn modelId="{2D2A872E-DAC8-3F47-87E1-0323EB69B287}" type="presParOf" srcId="{295E2147-E080-D34F-ABD0-5E66BE8AEBE6}" destId="{F4B548CA-29CB-874C-9A9B-A0B9456A4C48}" srcOrd="10" destOrd="0" presId="urn:microsoft.com/office/officeart/2005/8/layout/cycle5"/>
    <dgm:cxn modelId="{3552BDD7-F184-7449-842D-714754AEA981}" type="presParOf" srcId="{295E2147-E080-D34F-ABD0-5E66BE8AEBE6}" destId="{7582849E-4441-604F-BF9D-17D46B48BC74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B94484-642D-3249-95FF-BA366E2A14F9}" type="doc">
      <dgm:prSet loTypeId="urn:microsoft.com/office/officeart/2005/8/layout/process5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48CBD12A-2691-9941-830D-AB8C703FE759}">
      <dgm:prSet phldrT="[Текст]"/>
      <dgm:spPr/>
      <dgm:t>
        <a:bodyPr/>
        <a:lstStyle/>
        <a:p>
          <a:r>
            <a:rPr lang="ru-RU" dirty="0"/>
            <a:t>Подсчет производных и счетчиков на выбранном </a:t>
          </a:r>
          <a:r>
            <a:rPr lang="ru-RU" dirty="0" err="1"/>
            <a:t>фолде</a:t>
          </a:r>
          <a:endParaRPr lang="ru-RU" dirty="0"/>
        </a:p>
      </dgm:t>
    </dgm:pt>
    <dgm:pt modelId="{FF0AA56F-1C53-1D44-97FF-207F8D4FFD96}" type="parTrans" cxnId="{BDE2FB1E-C538-3E4C-821F-BA00A7F734D8}">
      <dgm:prSet/>
      <dgm:spPr/>
      <dgm:t>
        <a:bodyPr/>
        <a:lstStyle/>
        <a:p>
          <a:endParaRPr lang="ru-RU"/>
        </a:p>
      </dgm:t>
    </dgm:pt>
    <dgm:pt modelId="{F9AE5FC9-E57F-1D48-A803-53ECBC086BE1}" type="sibTrans" cxnId="{BDE2FB1E-C538-3E4C-821F-BA00A7F734D8}">
      <dgm:prSet/>
      <dgm:spPr/>
      <dgm:t>
        <a:bodyPr/>
        <a:lstStyle/>
        <a:p>
          <a:endParaRPr lang="ru-RU"/>
        </a:p>
      </dgm:t>
    </dgm:pt>
    <dgm:pt modelId="{77E474E7-9888-9E42-9A4C-3B3F2AAD1BC7}">
      <dgm:prSet phldrT="[Текст]"/>
      <dgm:spPr/>
      <dgm:t>
        <a:bodyPr/>
        <a:lstStyle/>
        <a:p>
          <a:r>
            <a:rPr lang="ru-RU" dirty="0"/>
            <a:t>Подсчет счетчиков на всех фолдах</a:t>
          </a:r>
        </a:p>
      </dgm:t>
    </dgm:pt>
    <dgm:pt modelId="{3AABF443-1B07-1146-A6F1-B760A0348EE9}" type="parTrans" cxnId="{936BE6A6-A9F5-C842-9847-DD342D775449}">
      <dgm:prSet/>
      <dgm:spPr/>
      <dgm:t>
        <a:bodyPr/>
        <a:lstStyle/>
        <a:p>
          <a:endParaRPr lang="ru-RU"/>
        </a:p>
      </dgm:t>
    </dgm:pt>
    <dgm:pt modelId="{F3480C49-B1A9-E14B-B33F-83B5C175DAD5}" type="sibTrans" cxnId="{936BE6A6-A9F5-C842-9847-DD342D775449}">
      <dgm:prSet/>
      <dgm:spPr/>
      <dgm:t>
        <a:bodyPr/>
        <a:lstStyle/>
        <a:p>
          <a:endParaRPr lang="ru-RU"/>
        </a:p>
      </dgm:t>
    </dgm:pt>
    <dgm:pt modelId="{E23A27E7-A22A-7F45-9228-9CDC56791551}">
      <dgm:prSet/>
      <dgm:spPr/>
      <dgm:t>
        <a:bodyPr/>
        <a:lstStyle/>
        <a:p>
          <a:r>
            <a:rPr lang="ru-RU" dirty="0"/>
            <a:t>Выбор фолда</a:t>
          </a:r>
        </a:p>
      </dgm:t>
    </dgm:pt>
    <dgm:pt modelId="{DD7CF252-D600-BE45-A3E7-8D093AF00DA7}" type="parTrans" cxnId="{7F381D49-20E9-C540-90DB-F1D19382F5EE}">
      <dgm:prSet/>
      <dgm:spPr/>
      <dgm:t>
        <a:bodyPr/>
        <a:lstStyle/>
        <a:p>
          <a:endParaRPr lang="ru-RU"/>
        </a:p>
      </dgm:t>
    </dgm:pt>
    <dgm:pt modelId="{2E2658F7-11FF-7149-9EAC-75622E360CEF}" type="sibTrans" cxnId="{7F381D49-20E9-C540-90DB-F1D19382F5EE}">
      <dgm:prSet/>
      <dgm:spPr/>
      <dgm:t>
        <a:bodyPr/>
        <a:lstStyle/>
        <a:p>
          <a:endParaRPr lang="ru-RU"/>
        </a:p>
      </dgm:t>
    </dgm:pt>
    <dgm:pt modelId="{B1578110-6E81-1C44-A896-EA028D99B6A8}">
      <dgm:prSet phldrT="[Текст]"/>
      <dgm:spPr/>
      <dgm:t>
        <a:bodyPr/>
        <a:lstStyle/>
        <a:p>
          <a:r>
            <a:rPr lang="ru-RU" dirty="0"/>
            <a:t>Расчет значений в листьях</a:t>
          </a:r>
        </a:p>
      </dgm:t>
    </dgm:pt>
    <dgm:pt modelId="{3CD5C56D-0D82-FF43-8A03-F906ECA82C49}" type="parTrans" cxnId="{E3BC83E2-BC3B-2944-A210-690F8411D058}">
      <dgm:prSet/>
      <dgm:spPr/>
      <dgm:t>
        <a:bodyPr/>
        <a:lstStyle/>
        <a:p>
          <a:endParaRPr lang="ru-RU"/>
        </a:p>
      </dgm:t>
    </dgm:pt>
    <dgm:pt modelId="{43F49D65-F4F7-DD4D-A942-7B107D715A0E}" type="sibTrans" cxnId="{E3BC83E2-BC3B-2944-A210-690F8411D058}">
      <dgm:prSet/>
      <dgm:spPr/>
      <dgm:t>
        <a:bodyPr/>
        <a:lstStyle/>
        <a:p>
          <a:endParaRPr lang="ru-RU"/>
        </a:p>
      </dgm:t>
    </dgm:pt>
    <dgm:pt modelId="{8ABD3B6A-614E-634C-9A6D-75EF826C750B}">
      <dgm:prSet phldrT="[Текст]"/>
      <dgm:spPr/>
      <dgm:t>
        <a:bodyPr/>
        <a:lstStyle/>
        <a:p>
          <a:r>
            <a:rPr lang="ru-RU" dirty="0"/>
            <a:t>Обновление предсказаний модели</a:t>
          </a:r>
        </a:p>
      </dgm:t>
    </dgm:pt>
    <dgm:pt modelId="{3F8FB227-55CD-B74E-B805-FD6A101741E5}" type="parTrans" cxnId="{76A1BD4F-F0F0-F34A-B6BC-E365B2B67837}">
      <dgm:prSet/>
      <dgm:spPr/>
      <dgm:t>
        <a:bodyPr/>
        <a:lstStyle/>
        <a:p>
          <a:endParaRPr lang="ru-RU"/>
        </a:p>
      </dgm:t>
    </dgm:pt>
    <dgm:pt modelId="{A1007A14-5D3F-9B4D-9248-67FDF9C3F883}" type="sibTrans" cxnId="{76A1BD4F-F0F0-F34A-B6BC-E365B2B67837}">
      <dgm:prSet/>
      <dgm:spPr/>
      <dgm:t>
        <a:bodyPr/>
        <a:lstStyle/>
        <a:p>
          <a:endParaRPr lang="ru-RU"/>
        </a:p>
      </dgm:t>
    </dgm:pt>
    <dgm:pt modelId="{C4A09A3B-189C-7840-A59D-9AF48355EA58}">
      <dgm:prSet phldrT="[Текст]"/>
      <dgm:spPr>
        <a:solidFill>
          <a:schemeClr val="tx2"/>
        </a:solidFill>
      </dgm:spPr>
      <dgm:t>
        <a:bodyPr/>
        <a:lstStyle/>
        <a:p>
          <a:r>
            <a:rPr lang="ru-RU" dirty="0"/>
            <a:t>Жадный подбор уровней дерева</a:t>
          </a:r>
        </a:p>
      </dgm:t>
    </dgm:pt>
    <dgm:pt modelId="{CBC0AD66-AAAA-4348-990B-0AC295822BE0}" type="sibTrans" cxnId="{5F173020-8477-564F-B632-2E4ACDD12E65}">
      <dgm:prSet/>
      <dgm:spPr/>
      <dgm:t>
        <a:bodyPr/>
        <a:lstStyle/>
        <a:p>
          <a:endParaRPr lang="ru-RU"/>
        </a:p>
      </dgm:t>
    </dgm:pt>
    <dgm:pt modelId="{33941650-8C91-8846-BEB0-B0D1F9E087DC}" type="parTrans" cxnId="{5F173020-8477-564F-B632-2E4ACDD12E65}">
      <dgm:prSet/>
      <dgm:spPr/>
      <dgm:t>
        <a:bodyPr/>
        <a:lstStyle/>
        <a:p>
          <a:endParaRPr lang="ru-RU"/>
        </a:p>
      </dgm:t>
    </dgm:pt>
    <dgm:pt modelId="{D49487C7-E783-5443-953F-274D1700FAF0}" type="pres">
      <dgm:prSet presAssocID="{80B94484-642D-3249-95FF-BA366E2A14F9}" presName="diagram" presStyleCnt="0">
        <dgm:presLayoutVars>
          <dgm:dir/>
          <dgm:resizeHandles val="exact"/>
        </dgm:presLayoutVars>
      </dgm:prSet>
      <dgm:spPr/>
    </dgm:pt>
    <dgm:pt modelId="{EE82B5D1-2EFD-0445-8EBA-7A90971A4CB1}" type="pres">
      <dgm:prSet presAssocID="{E23A27E7-A22A-7F45-9228-9CDC56791551}" presName="node" presStyleLbl="node1" presStyleIdx="0" presStyleCnt="6">
        <dgm:presLayoutVars>
          <dgm:bulletEnabled val="1"/>
        </dgm:presLayoutVars>
      </dgm:prSet>
      <dgm:spPr/>
    </dgm:pt>
    <dgm:pt modelId="{C8A2D5EF-EF65-9C41-8AFC-2B3395C2ABCD}" type="pres">
      <dgm:prSet presAssocID="{2E2658F7-11FF-7149-9EAC-75622E360CEF}" presName="sibTrans" presStyleLbl="sibTrans2D1" presStyleIdx="0" presStyleCnt="5"/>
      <dgm:spPr/>
    </dgm:pt>
    <dgm:pt modelId="{F1985065-5228-314C-A2C3-3F3593ED1398}" type="pres">
      <dgm:prSet presAssocID="{2E2658F7-11FF-7149-9EAC-75622E360CEF}" presName="connectorText" presStyleLbl="sibTrans2D1" presStyleIdx="0" presStyleCnt="5"/>
      <dgm:spPr/>
    </dgm:pt>
    <dgm:pt modelId="{328284FB-AAC3-BB4E-AC5F-C0AB83E924C9}" type="pres">
      <dgm:prSet presAssocID="{48CBD12A-2691-9941-830D-AB8C703FE759}" presName="node" presStyleLbl="node1" presStyleIdx="1" presStyleCnt="6">
        <dgm:presLayoutVars>
          <dgm:bulletEnabled val="1"/>
        </dgm:presLayoutVars>
      </dgm:prSet>
      <dgm:spPr/>
    </dgm:pt>
    <dgm:pt modelId="{CFF8FB6D-0682-2543-AD25-EADF3E3E602F}" type="pres">
      <dgm:prSet presAssocID="{F9AE5FC9-E57F-1D48-A803-53ECBC086BE1}" presName="sibTrans" presStyleLbl="sibTrans2D1" presStyleIdx="1" presStyleCnt="5"/>
      <dgm:spPr/>
    </dgm:pt>
    <dgm:pt modelId="{E0626DE7-CA6E-E34B-88AA-C134BCADCA4D}" type="pres">
      <dgm:prSet presAssocID="{F9AE5FC9-E57F-1D48-A803-53ECBC086BE1}" presName="connectorText" presStyleLbl="sibTrans2D1" presStyleIdx="1" presStyleCnt="5"/>
      <dgm:spPr/>
    </dgm:pt>
    <dgm:pt modelId="{0597AAED-A943-6C4E-A016-DDFFA3AFA19F}" type="pres">
      <dgm:prSet presAssocID="{C4A09A3B-189C-7840-A59D-9AF48355EA58}" presName="node" presStyleLbl="node1" presStyleIdx="2" presStyleCnt="6">
        <dgm:presLayoutVars>
          <dgm:bulletEnabled val="1"/>
        </dgm:presLayoutVars>
      </dgm:prSet>
      <dgm:spPr/>
    </dgm:pt>
    <dgm:pt modelId="{B1C770EC-F6B9-C049-86F2-4B5D10421F31}" type="pres">
      <dgm:prSet presAssocID="{CBC0AD66-AAAA-4348-990B-0AC295822BE0}" presName="sibTrans" presStyleLbl="sibTrans2D1" presStyleIdx="2" presStyleCnt="5"/>
      <dgm:spPr/>
    </dgm:pt>
    <dgm:pt modelId="{34358A80-DB08-2640-BDA3-3825C4300F0E}" type="pres">
      <dgm:prSet presAssocID="{CBC0AD66-AAAA-4348-990B-0AC295822BE0}" presName="connectorText" presStyleLbl="sibTrans2D1" presStyleIdx="2" presStyleCnt="5"/>
      <dgm:spPr/>
    </dgm:pt>
    <dgm:pt modelId="{B043C01C-B8DF-5548-AB5F-2029A764235F}" type="pres">
      <dgm:prSet presAssocID="{77E474E7-9888-9E42-9A4C-3B3F2AAD1BC7}" presName="node" presStyleLbl="node1" presStyleIdx="3" presStyleCnt="6">
        <dgm:presLayoutVars>
          <dgm:bulletEnabled val="1"/>
        </dgm:presLayoutVars>
      </dgm:prSet>
      <dgm:spPr/>
    </dgm:pt>
    <dgm:pt modelId="{6AC90706-F833-0C45-BCE9-2E2206C149DF}" type="pres">
      <dgm:prSet presAssocID="{F3480C49-B1A9-E14B-B33F-83B5C175DAD5}" presName="sibTrans" presStyleLbl="sibTrans2D1" presStyleIdx="3" presStyleCnt="5"/>
      <dgm:spPr/>
    </dgm:pt>
    <dgm:pt modelId="{2A1D1D3A-EC77-F444-9164-FD9440F912B9}" type="pres">
      <dgm:prSet presAssocID="{F3480C49-B1A9-E14B-B33F-83B5C175DAD5}" presName="connectorText" presStyleLbl="sibTrans2D1" presStyleIdx="3" presStyleCnt="5"/>
      <dgm:spPr/>
    </dgm:pt>
    <dgm:pt modelId="{93B8A3AB-7613-9E4E-84F2-BAFCFDC82361}" type="pres">
      <dgm:prSet presAssocID="{B1578110-6E81-1C44-A896-EA028D99B6A8}" presName="node" presStyleLbl="node1" presStyleIdx="4" presStyleCnt="6">
        <dgm:presLayoutVars>
          <dgm:bulletEnabled val="1"/>
        </dgm:presLayoutVars>
      </dgm:prSet>
      <dgm:spPr/>
    </dgm:pt>
    <dgm:pt modelId="{5C306B06-8DF0-3049-BCB1-C43A0DCE5815}" type="pres">
      <dgm:prSet presAssocID="{43F49D65-F4F7-DD4D-A942-7B107D715A0E}" presName="sibTrans" presStyleLbl="sibTrans2D1" presStyleIdx="4" presStyleCnt="5"/>
      <dgm:spPr/>
    </dgm:pt>
    <dgm:pt modelId="{275434FD-E0D7-8E47-BA42-478FD6EAA8B8}" type="pres">
      <dgm:prSet presAssocID="{43F49D65-F4F7-DD4D-A942-7B107D715A0E}" presName="connectorText" presStyleLbl="sibTrans2D1" presStyleIdx="4" presStyleCnt="5"/>
      <dgm:spPr/>
    </dgm:pt>
    <dgm:pt modelId="{191566E4-7603-B34D-8B11-6D9B2663B389}" type="pres">
      <dgm:prSet presAssocID="{8ABD3B6A-614E-634C-9A6D-75EF826C750B}" presName="node" presStyleLbl="node1" presStyleIdx="5" presStyleCnt="6">
        <dgm:presLayoutVars>
          <dgm:bulletEnabled val="1"/>
        </dgm:presLayoutVars>
      </dgm:prSet>
      <dgm:spPr/>
    </dgm:pt>
  </dgm:ptLst>
  <dgm:cxnLst>
    <dgm:cxn modelId="{D14EC10D-42BD-8C44-99E1-B6CC6E615141}" type="presOf" srcId="{F9AE5FC9-E57F-1D48-A803-53ECBC086BE1}" destId="{CFF8FB6D-0682-2543-AD25-EADF3E3E602F}" srcOrd="0" destOrd="0" presId="urn:microsoft.com/office/officeart/2005/8/layout/process5"/>
    <dgm:cxn modelId="{F70D9E0F-D2D0-E64C-99E1-EF1400A4089A}" type="presOf" srcId="{C4A09A3B-189C-7840-A59D-9AF48355EA58}" destId="{0597AAED-A943-6C4E-A016-DDFFA3AFA19F}" srcOrd="0" destOrd="0" presId="urn:microsoft.com/office/officeart/2005/8/layout/process5"/>
    <dgm:cxn modelId="{BDE2FB1E-C538-3E4C-821F-BA00A7F734D8}" srcId="{80B94484-642D-3249-95FF-BA366E2A14F9}" destId="{48CBD12A-2691-9941-830D-AB8C703FE759}" srcOrd="1" destOrd="0" parTransId="{FF0AA56F-1C53-1D44-97FF-207F8D4FFD96}" sibTransId="{F9AE5FC9-E57F-1D48-A803-53ECBC086BE1}"/>
    <dgm:cxn modelId="{5F173020-8477-564F-B632-2E4ACDD12E65}" srcId="{80B94484-642D-3249-95FF-BA366E2A14F9}" destId="{C4A09A3B-189C-7840-A59D-9AF48355EA58}" srcOrd="2" destOrd="0" parTransId="{33941650-8C91-8846-BEB0-B0D1F9E087DC}" sibTransId="{CBC0AD66-AAAA-4348-990B-0AC295822BE0}"/>
    <dgm:cxn modelId="{2A258927-ABAA-1D41-8908-EC72B3718599}" type="presOf" srcId="{43F49D65-F4F7-DD4D-A942-7B107D715A0E}" destId="{5C306B06-8DF0-3049-BCB1-C43A0DCE5815}" srcOrd="0" destOrd="0" presId="urn:microsoft.com/office/officeart/2005/8/layout/process5"/>
    <dgm:cxn modelId="{A85B893B-7BE9-BF45-8A68-6191D2DB7C05}" type="presOf" srcId="{80B94484-642D-3249-95FF-BA366E2A14F9}" destId="{D49487C7-E783-5443-953F-274D1700FAF0}" srcOrd="0" destOrd="0" presId="urn:microsoft.com/office/officeart/2005/8/layout/process5"/>
    <dgm:cxn modelId="{2E238643-064F-BB44-A76C-6FDE09466B92}" type="presOf" srcId="{77E474E7-9888-9E42-9A4C-3B3F2AAD1BC7}" destId="{B043C01C-B8DF-5548-AB5F-2029A764235F}" srcOrd="0" destOrd="0" presId="urn:microsoft.com/office/officeart/2005/8/layout/process5"/>
    <dgm:cxn modelId="{17433445-3206-1747-AF8E-B493AE312BB4}" type="presOf" srcId="{2E2658F7-11FF-7149-9EAC-75622E360CEF}" destId="{C8A2D5EF-EF65-9C41-8AFC-2B3395C2ABCD}" srcOrd="0" destOrd="0" presId="urn:microsoft.com/office/officeart/2005/8/layout/process5"/>
    <dgm:cxn modelId="{7F381D49-20E9-C540-90DB-F1D19382F5EE}" srcId="{80B94484-642D-3249-95FF-BA366E2A14F9}" destId="{E23A27E7-A22A-7F45-9228-9CDC56791551}" srcOrd="0" destOrd="0" parTransId="{DD7CF252-D600-BE45-A3E7-8D093AF00DA7}" sibTransId="{2E2658F7-11FF-7149-9EAC-75622E360CEF}"/>
    <dgm:cxn modelId="{76A1BD4F-F0F0-F34A-B6BC-E365B2B67837}" srcId="{80B94484-642D-3249-95FF-BA366E2A14F9}" destId="{8ABD3B6A-614E-634C-9A6D-75EF826C750B}" srcOrd="5" destOrd="0" parTransId="{3F8FB227-55CD-B74E-B805-FD6A101741E5}" sibTransId="{A1007A14-5D3F-9B4D-9248-67FDF9C3F883}"/>
    <dgm:cxn modelId="{3981EB56-DADB-B742-9CC4-6521C12BF31E}" type="presOf" srcId="{8ABD3B6A-614E-634C-9A6D-75EF826C750B}" destId="{191566E4-7603-B34D-8B11-6D9B2663B389}" srcOrd="0" destOrd="0" presId="urn:microsoft.com/office/officeart/2005/8/layout/process5"/>
    <dgm:cxn modelId="{2FE0C159-66D2-D84E-8E7F-9BD3F3070801}" type="presOf" srcId="{F3480C49-B1A9-E14B-B33F-83B5C175DAD5}" destId="{6AC90706-F833-0C45-BCE9-2E2206C149DF}" srcOrd="0" destOrd="0" presId="urn:microsoft.com/office/officeart/2005/8/layout/process5"/>
    <dgm:cxn modelId="{EB311D5A-06C4-374A-8DC6-0C6DC681A0D6}" type="presOf" srcId="{F9AE5FC9-E57F-1D48-A803-53ECBC086BE1}" destId="{E0626DE7-CA6E-E34B-88AA-C134BCADCA4D}" srcOrd="1" destOrd="0" presId="urn:microsoft.com/office/officeart/2005/8/layout/process5"/>
    <dgm:cxn modelId="{ED6FE95D-F08A-FC4F-B8CD-3F360BA5BF72}" type="presOf" srcId="{F3480C49-B1A9-E14B-B33F-83B5C175DAD5}" destId="{2A1D1D3A-EC77-F444-9164-FD9440F912B9}" srcOrd="1" destOrd="0" presId="urn:microsoft.com/office/officeart/2005/8/layout/process5"/>
    <dgm:cxn modelId="{24CACE5E-3713-BF4B-865A-FA63889B286E}" type="presOf" srcId="{CBC0AD66-AAAA-4348-990B-0AC295822BE0}" destId="{34358A80-DB08-2640-BDA3-3825C4300F0E}" srcOrd="1" destOrd="0" presId="urn:microsoft.com/office/officeart/2005/8/layout/process5"/>
    <dgm:cxn modelId="{1E303E5F-56FC-4547-8483-5F3DB7AFF4B6}" type="presOf" srcId="{2E2658F7-11FF-7149-9EAC-75622E360CEF}" destId="{F1985065-5228-314C-A2C3-3F3593ED1398}" srcOrd="1" destOrd="0" presId="urn:microsoft.com/office/officeart/2005/8/layout/process5"/>
    <dgm:cxn modelId="{49001A90-44D9-F945-855C-D28DB7659090}" type="presOf" srcId="{E23A27E7-A22A-7F45-9228-9CDC56791551}" destId="{EE82B5D1-2EFD-0445-8EBA-7A90971A4CB1}" srcOrd="0" destOrd="0" presId="urn:microsoft.com/office/officeart/2005/8/layout/process5"/>
    <dgm:cxn modelId="{6104F693-8F20-0E47-8F59-03FAAE835E23}" type="presOf" srcId="{CBC0AD66-AAAA-4348-990B-0AC295822BE0}" destId="{B1C770EC-F6B9-C049-86F2-4B5D10421F31}" srcOrd="0" destOrd="0" presId="urn:microsoft.com/office/officeart/2005/8/layout/process5"/>
    <dgm:cxn modelId="{FBEE1C9C-C43F-4440-8A1E-DF1131F17F84}" type="presOf" srcId="{B1578110-6E81-1C44-A896-EA028D99B6A8}" destId="{93B8A3AB-7613-9E4E-84F2-BAFCFDC82361}" srcOrd="0" destOrd="0" presId="urn:microsoft.com/office/officeart/2005/8/layout/process5"/>
    <dgm:cxn modelId="{936BE6A6-A9F5-C842-9847-DD342D775449}" srcId="{80B94484-642D-3249-95FF-BA366E2A14F9}" destId="{77E474E7-9888-9E42-9A4C-3B3F2AAD1BC7}" srcOrd="3" destOrd="0" parTransId="{3AABF443-1B07-1146-A6F1-B760A0348EE9}" sibTransId="{F3480C49-B1A9-E14B-B33F-83B5C175DAD5}"/>
    <dgm:cxn modelId="{3DEFD2C9-F0DB-3942-9DE0-AA9E79A47734}" type="presOf" srcId="{48CBD12A-2691-9941-830D-AB8C703FE759}" destId="{328284FB-AAC3-BB4E-AC5F-C0AB83E924C9}" srcOrd="0" destOrd="0" presId="urn:microsoft.com/office/officeart/2005/8/layout/process5"/>
    <dgm:cxn modelId="{924D06D5-CA05-264F-B88E-D1BEA2A2B6C6}" type="presOf" srcId="{43F49D65-F4F7-DD4D-A942-7B107D715A0E}" destId="{275434FD-E0D7-8E47-BA42-478FD6EAA8B8}" srcOrd="1" destOrd="0" presId="urn:microsoft.com/office/officeart/2005/8/layout/process5"/>
    <dgm:cxn modelId="{E3BC83E2-BC3B-2944-A210-690F8411D058}" srcId="{80B94484-642D-3249-95FF-BA366E2A14F9}" destId="{B1578110-6E81-1C44-A896-EA028D99B6A8}" srcOrd="4" destOrd="0" parTransId="{3CD5C56D-0D82-FF43-8A03-F906ECA82C49}" sibTransId="{43F49D65-F4F7-DD4D-A942-7B107D715A0E}"/>
    <dgm:cxn modelId="{6CC203A2-BB6E-754E-B8B4-FEB4C3A2C16F}" type="presParOf" srcId="{D49487C7-E783-5443-953F-274D1700FAF0}" destId="{EE82B5D1-2EFD-0445-8EBA-7A90971A4CB1}" srcOrd="0" destOrd="0" presId="urn:microsoft.com/office/officeart/2005/8/layout/process5"/>
    <dgm:cxn modelId="{404CD6C7-6AB2-2448-8EFE-3AFD301FC9DF}" type="presParOf" srcId="{D49487C7-E783-5443-953F-274D1700FAF0}" destId="{C8A2D5EF-EF65-9C41-8AFC-2B3395C2ABCD}" srcOrd="1" destOrd="0" presId="urn:microsoft.com/office/officeart/2005/8/layout/process5"/>
    <dgm:cxn modelId="{9F6F113C-A1F4-C24E-9219-768F6678F7F6}" type="presParOf" srcId="{C8A2D5EF-EF65-9C41-8AFC-2B3395C2ABCD}" destId="{F1985065-5228-314C-A2C3-3F3593ED1398}" srcOrd="0" destOrd="0" presId="urn:microsoft.com/office/officeart/2005/8/layout/process5"/>
    <dgm:cxn modelId="{491D7D86-D650-4C4C-A25C-477832402CCD}" type="presParOf" srcId="{D49487C7-E783-5443-953F-274D1700FAF0}" destId="{328284FB-AAC3-BB4E-AC5F-C0AB83E924C9}" srcOrd="2" destOrd="0" presId="urn:microsoft.com/office/officeart/2005/8/layout/process5"/>
    <dgm:cxn modelId="{426E574B-6EA1-6545-ACD6-9154B60D26A6}" type="presParOf" srcId="{D49487C7-E783-5443-953F-274D1700FAF0}" destId="{CFF8FB6D-0682-2543-AD25-EADF3E3E602F}" srcOrd="3" destOrd="0" presId="urn:microsoft.com/office/officeart/2005/8/layout/process5"/>
    <dgm:cxn modelId="{A8AA4721-D9EF-6346-8801-571666F898F1}" type="presParOf" srcId="{CFF8FB6D-0682-2543-AD25-EADF3E3E602F}" destId="{E0626DE7-CA6E-E34B-88AA-C134BCADCA4D}" srcOrd="0" destOrd="0" presId="urn:microsoft.com/office/officeart/2005/8/layout/process5"/>
    <dgm:cxn modelId="{2B91A6CA-FDD3-A143-9D11-2F0C0DC9AAF5}" type="presParOf" srcId="{D49487C7-E783-5443-953F-274D1700FAF0}" destId="{0597AAED-A943-6C4E-A016-DDFFA3AFA19F}" srcOrd="4" destOrd="0" presId="urn:microsoft.com/office/officeart/2005/8/layout/process5"/>
    <dgm:cxn modelId="{A2EE5E6C-8AE1-6B4D-9A1A-5C727F3AFE29}" type="presParOf" srcId="{D49487C7-E783-5443-953F-274D1700FAF0}" destId="{B1C770EC-F6B9-C049-86F2-4B5D10421F31}" srcOrd="5" destOrd="0" presId="urn:microsoft.com/office/officeart/2005/8/layout/process5"/>
    <dgm:cxn modelId="{93F5AF1F-A924-0844-9717-EBF93E9B77E2}" type="presParOf" srcId="{B1C770EC-F6B9-C049-86F2-4B5D10421F31}" destId="{34358A80-DB08-2640-BDA3-3825C4300F0E}" srcOrd="0" destOrd="0" presId="urn:microsoft.com/office/officeart/2005/8/layout/process5"/>
    <dgm:cxn modelId="{9E442C47-7D17-0848-A92E-2A982BBA4C06}" type="presParOf" srcId="{D49487C7-E783-5443-953F-274D1700FAF0}" destId="{B043C01C-B8DF-5548-AB5F-2029A764235F}" srcOrd="6" destOrd="0" presId="urn:microsoft.com/office/officeart/2005/8/layout/process5"/>
    <dgm:cxn modelId="{AF04AB1B-967F-194D-9C1F-0DA7C6B4C1D8}" type="presParOf" srcId="{D49487C7-E783-5443-953F-274D1700FAF0}" destId="{6AC90706-F833-0C45-BCE9-2E2206C149DF}" srcOrd="7" destOrd="0" presId="urn:microsoft.com/office/officeart/2005/8/layout/process5"/>
    <dgm:cxn modelId="{26835092-3AE4-7946-AB22-1C13CB22E8E7}" type="presParOf" srcId="{6AC90706-F833-0C45-BCE9-2E2206C149DF}" destId="{2A1D1D3A-EC77-F444-9164-FD9440F912B9}" srcOrd="0" destOrd="0" presId="urn:microsoft.com/office/officeart/2005/8/layout/process5"/>
    <dgm:cxn modelId="{315C2911-EE34-8F46-ACB2-5364FEFB9317}" type="presParOf" srcId="{D49487C7-E783-5443-953F-274D1700FAF0}" destId="{93B8A3AB-7613-9E4E-84F2-BAFCFDC82361}" srcOrd="8" destOrd="0" presId="urn:microsoft.com/office/officeart/2005/8/layout/process5"/>
    <dgm:cxn modelId="{162DF7F6-21A6-DE45-92FA-DB7CD830BE69}" type="presParOf" srcId="{D49487C7-E783-5443-953F-274D1700FAF0}" destId="{5C306B06-8DF0-3049-BCB1-C43A0DCE5815}" srcOrd="9" destOrd="0" presId="urn:microsoft.com/office/officeart/2005/8/layout/process5"/>
    <dgm:cxn modelId="{D5523291-9A1E-0743-96B3-7B244969E6AB}" type="presParOf" srcId="{5C306B06-8DF0-3049-BCB1-C43A0DCE5815}" destId="{275434FD-E0D7-8E47-BA42-478FD6EAA8B8}" srcOrd="0" destOrd="0" presId="urn:microsoft.com/office/officeart/2005/8/layout/process5"/>
    <dgm:cxn modelId="{6DC129E6-B9CE-0041-A6EC-B681F5BE8DC6}" type="presParOf" srcId="{D49487C7-E783-5443-953F-274D1700FAF0}" destId="{191566E4-7603-B34D-8B11-6D9B2663B38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31E595-DADB-E340-B806-7FD5CCEAB9D2}" type="doc">
      <dgm:prSet loTypeId="urn:microsoft.com/office/officeart/2005/8/layout/cycle5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B8F27F36-EF85-C84E-8505-67DDF6CF5722}">
      <dgm:prSet phldrT="[Текст]"/>
      <dgm:spPr>
        <a:solidFill>
          <a:schemeClr val="tx2"/>
        </a:solidFill>
      </dgm:spPr>
      <dgm:t>
        <a:bodyPr/>
        <a:lstStyle/>
        <a:p>
          <a:r>
            <a:rPr lang="ru-RU" dirty="0" err="1">
              <a:solidFill>
                <a:schemeClr val="tx1"/>
              </a:solidFill>
            </a:rPr>
            <a:t>Сэмплирование</a:t>
          </a:r>
          <a:r>
            <a:rPr lang="en-US" dirty="0">
              <a:solidFill>
                <a:schemeClr val="tx1"/>
              </a:solidFill>
            </a:rPr>
            <a:t>/</a:t>
          </a:r>
          <a:r>
            <a:rPr lang="ru-RU" dirty="0">
              <a:solidFill>
                <a:schemeClr val="tx1"/>
              </a:solidFill>
            </a:rPr>
            <a:t> </a:t>
          </a:r>
          <a:r>
            <a:rPr lang="ru-RU" dirty="0" err="1">
              <a:solidFill>
                <a:schemeClr val="tx1"/>
              </a:solidFill>
            </a:rPr>
            <a:t>перевзвешиваниие</a:t>
          </a:r>
          <a:endParaRPr lang="ru-RU" dirty="0">
            <a:solidFill>
              <a:schemeClr val="tx1"/>
            </a:solidFill>
          </a:endParaRPr>
        </a:p>
      </dgm:t>
    </dgm:pt>
    <dgm:pt modelId="{1AF0FA4F-DC6C-7B4D-BB04-418055071E66}" type="parTrans" cxnId="{0257B750-92A7-814B-A919-46281418144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6AC969F-786D-0B46-AF4B-BDDB5CAA41D2}" type="sibTrans" cxnId="{0257B750-92A7-814B-A919-46281418144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113ADA1E-9D8F-1940-A042-E2C29C0157C1}">
      <dgm:prSet phldrT="[Текст]"/>
      <dgm:spPr>
        <a:solidFill>
          <a:schemeClr val="tx2"/>
        </a:solid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Генерация списка сплитов-кандидатов</a:t>
          </a:r>
        </a:p>
      </dgm:t>
    </dgm:pt>
    <dgm:pt modelId="{2801E0A3-009F-3A49-8316-D36720824DF2}" type="parTrans" cxnId="{E4CE9F05-181E-E545-8485-8B57706C28F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A7CEC992-7402-CB45-8701-BE16DA9075E1}" type="sibTrans" cxnId="{E4CE9F05-181E-E545-8485-8B57706C28F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260DB08F-3D1F-2E46-8391-7F0F94185FEB}">
      <dgm:prSet phldrT="[Текст]"/>
      <dgm:spPr>
        <a:solidFill>
          <a:schemeClr val="tx2"/>
        </a:solid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Оценка выбранных кандидатов</a:t>
          </a:r>
        </a:p>
      </dgm:t>
    </dgm:pt>
    <dgm:pt modelId="{2AE669A3-BD35-3944-87ED-DF6F323C19A0}" type="parTrans" cxnId="{14E3EE79-CC2B-B94A-B766-DC293265292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08654E0-18C3-8A4E-9113-2B1C1F2CCC0D}" type="sibTrans" cxnId="{14E3EE79-CC2B-B94A-B766-DC293265292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7723CBEF-64F6-D141-B0FA-B1A21AF5053D}">
      <dgm:prSet phldrT="[Текст]"/>
      <dgm:spPr>
        <a:solidFill>
          <a:schemeClr val="tx2"/>
        </a:solid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Добавляем в дерево кандидата с лучшей оценкой</a:t>
          </a:r>
        </a:p>
      </dgm:t>
    </dgm:pt>
    <dgm:pt modelId="{51D09220-A2D8-144F-8F8A-3BFA03454B23}" type="parTrans" cxnId="{90AEA66A-1BC4-7C40-8E54-3C1882D488C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8D4DFA98-EFB7-4245-8831-6F5F249643FF}" type="sibTrans" cxnId="{90AEA66A-1BC4-7C40-8E54-3C1882D488C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4AA9CEF-D5D9-974C-B5CA-3C2247C43493}">
      <dgm:prSet phldrT="[Текст]"/>
      <dgm:spPr>
        <a:solidFill>
          <a:schemeClr val="tx2"/>
        </a:solid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Проверяем тривиальность добавленного сплита и глубину</a:t>
          </a:r>
        </a:p>
      </dgm:t>
    </dgm:pt>
    <dgm:pt modelId="{538A4A5C-450D-6044-BC7C-A879EB3A6CF2}" type="parTrans" cxnId="{71D8FD99-ED50-E541-889B-0822D9B35AE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C2944F6-0FEC-B24C-8585-A655DD36D8E1}" type="sibTrans" cxnId="{71D8FD99-ED50-E541-889B-0822D9B35AE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2D005DC9-27A6-D34D-8B9B-8FF0888D71E6}">
      <dgm:prSet phldrT="[Текст]"/>
      <dgm:spPr>
        <a:solidFill>
          <a:schemeClr val="tx2"/>
        </a:solid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Агрегация производных </a:t>
          </a:r>
          <a:r>
            <a:rPr lang="ru-RU" dirty="0" err="1">
              <a:solidFill>
                <a:schemeClr val="tx1"/>
              </a:solidFill>
            </a:rPr>
            <a:t>гистограмы</a:t>
          </a:r>
          <a:endParaRPr lang="ru-RU" dirty="0">
            <a:solidFill>
              <a:schemeClr val="tx1"/>
            </a:solidFill>
          </a:endParaRPr>
        </a:p>
      </dgm:t>
    </dgm:pt>
    <dgm:pt modelId="{818EA1EC-B211-8B44-A6F4-3D41F892723F}" type="parTrans" cxnId="{A3EE38A1-5E1C-964D-84C9-46D496DDA3E4}">
      <dgm:prSet/>
      <dgm:spPr/>
      <dgm:t>
        <a:bodyPr/>
        <a:lstStyle/>
        <a:p>
          <a:endParaRPr lang="ru-RU"/>
        </a:p>
      </dgm:t>
    </dgm:pt>
    <dgm:pt modelId="{ABFE5BC3-C7D3-8C44-B092-74B6C4183F76}" type="sibTrans" cxnId="{A3EE38A1-5E1C-964D-84C9-46D496DDA3E4}">
      <dgm:prSet/>
      <dgm:spPr/>
      <dgm:t>
        <a:bodyPr/>
        <a:lstStyle/>
        <a:p>
          <a:endParaRPr lang="ru-RU"/>
        </a:p>
      </dgm:t>
    </dgm:pt>
    <dgm:pt modelId="{D71062F5-05ED-3946-BA74-794B19B2D4DC}">
      <dgm:prSet phldrT="[Текст]"/>
      <dgm:spPr>
        <a:solidFill>
          <a:schemeClr val="tx2"/>
        </a:solid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Обновляем кэш гистограмм</a:t>
          </a:r>
        </a:p>
      </dgm:t>
    </dgm:pt>
    <dgm:pt modelId="{600743A1-FF44-5C40-B623-F0DFFF8BBEF1}" type="parTrans" cxnId="{C641AD89-51FE-4A40-8349-3A29ED5BF2C0}">
      <dgm:prSet/>
      <dgm:spPr/>
      <dgm:t>
        <a:bodyPr/>
        <a:lstStyle/>
        <a:p>
          <a:endParaRPr lang="ru-RU"/>
        </a:p>
      </dgm:t>
    </dgm:pt>
    <dgm:pt modelId="{8D82E98A-6101-4444-BCBD-CA5961DEA106}" type="sibTrans" cxnId="{C641AD89-51FE-4A40-8349-3A29ED5BF2C0}">
      <dgm:prSet/>
      <dgm:spPr/>
      <dgm:t>
        <a:bodyPr/>
        <a:lstStyle/>
        <a:p>
          <a:endParaRPr lang="ru-RU"/>
        </a:p>
      </dgm:t>
    </dgm:pt>
    <dgm:pt modelId="{28348698-ED93-834F-8C52-9BAE2567723A}" type="pres">
      <dgm:prSet presAssocID="{7431E595-DADB-E340-B806-7FD5CCEAB9D2}" presName="cycle" presStyleCnt="0">
        <dgm:presLayoutVars>
          <dgm:dir/>
          <dgm:resizeHandles val="exact"/>
        </dgm:presLayoutVars>
      </dgm:prSet>
      <dgm:spPr/>
    </dgm:pt>
    <dgm:pt modelId="{3F28E6DE-DE8F-F04C-9EC2-B1E82D2B0AAE}" type="pres">
      <dgm:prSet presAssocID="{B8F27F36-EF85-C84E-8505-67DDF6CF5722}" presName="node" presStyleLbl="node1" presStyleIdx="0" presStyleCnt="7">
        <dgm:presLayoutVars>
          <dgm:bulletEnabled val="1"/>
        </dgm:presLayoutVars>
      </dgm:prSet>
      <dgm:spPr/>
    </dgm:pt>
    <dgm:pt modelId="{6A0C755F-C2CB-0A44-BB50-11EDB3868EC4}" type="pres">
      <dgm:prSet presAssocID="{B8F27F36-EF85-C84E-8505-67DDF6CF5722}" presName="spNode" presStyleCnt="0"/>
      <dgm:spPr/>
    </dgm:pt>
    <dgm:pt modelId="{2AFC942C-6F5A-214F-80D8-C8A7E73F83E1}" type="pres">
      <dgm:prSet presAssocID="{96AC969F-786D-0B46-AF4B-BDDB5CAA41D2}" presName="sibTrans" presStyleLbl="sibTrans1D1" presStyleIdx="0" presStyleCnt="7"/>
      <dgm:spPr/>
    </dgm:pt>
    <dgm:pt modelId="{3A3FD0CC-37F2-064A-AEC9-DBEF4A196FA2}" type="pres">
      <dgm:prSet presAssocID="{113ADA1E-9D8F-1940-A042-E2C29C0157C1}" presName="node" presStyleLbl="node1" presStyleIdx="1" presStyleCnt="7">
        <dgm:presLayoutVars>
          <dgm:bulletEnabled val="1"/>
        </dgm:presLayoutVars>
      </dgm:prSet>
      <dgm:spPr/>
    </dgm:pt>
    <dgm:pt modelId="{816650D8-758B-4841-BCC8-CECC1863C7FD}" type="pres">
      <dgm:prSet presAssocID="{113ADA1E-9D8F-1940-A042-E2C29C0157C1}" presName="spNode" presStyleCnt="0"/>
      <dgm:spPr/>
    </dgm:pt>
    <dgm:pt modelId="{F481862D-DA2C-F24C-AD9C-392CB3C3D5CB}" type="pres">
      <dgm:prSet presAssocID="{A7CEC992-7402-CB45-8701-BE16DA9075E1}" presName="sibTrans" presStyleLbl="sibTrans1D1" presStyleIdx="1" presStyleCnt="7"/>
      <dgm:spPr/>
    </dgm:pt>
    <dgm:pt modelId="{3AC87A53-41B5-0F41-8414-06D0E2208440}" type="pres">
      <dgm:prSet presAssocID="{2D005DC9-27A6-D34D-8B9B-8FF0888D71E6}" presName="node" presStyleLbl="node1" presStyleIdx="2" presStyleCnt="7">
        <dgm:presLayoutVars>
          <dgm:bulletEnabled val="1"/>
        </dgm:presLayoutVars>
      </dgm:prSet>
      <dgm:spPr/>
    </dgm:pt>
    <dgm:pt modelId="{A476AD2F-C11B-FF4E-A7DB-FF35E98A1F86}" type="pres">
      <dgm:prSet presAssocID="{2D005DC9-27A6-D34D-8B9B-8FF0888D71E6}" presName="spNode" presStyleCnt="0"/>
      <dgm:spPr/>
    </dgm:pt>
    <dgm:pt modelId="{197B95AF-BFDA-8E4C-9D22-CBF850299FD0}" type="pres">
      <dgm:prSet presAssocID="{ABFE5BC3-C7D3-8C44-B092-74B6C4183F76}" presName="sibTrans" presStyleLbl="sibTrans1D1" presStyleIdx="2" presStyleCnt="7"/>
      <dgm:spPr/>
    </dgm:pt>
    <dgm:pt modelId="{0ADCC009-CCBE-5A41-BAA1-C4F4A2B8A009}" type="pres">
      <dgm:prSet presAssocID="{260DB08F-3D1F-2E46-8391-7F0F94185FEB}" presName="node" presStyleLbl="node1" presStyleIdx="3" presStyleCnt="7">
        <dgm:presLayoutVars>
          <dgm:bulletEnabled val="1"/>
        </dgm:presLayoutVars>
      </dgm:prSet>
      <dgm:spPr/>
    </dgm:pt>
    <dgm:pt modelId="{84D63127-936C-2747-A557-98ED54ED81F9}" type="pres">
      <dgm:prSet presAssocID="{260DB08F-3D1F-2E46-8391-7F0F94185FEB}" presName="spNode" presStyleCnt="0"/>
      <dgm:spPr/>
    </dgm:pt>
    <dgm:pt modelId="{979B79AB-72A5-544B-ACB8-159EA3C489A9}" type="pres">
      <dgm:prSet presAssocID="{408654E0-18C3-8A4E-9113-2B1C1F2CCC0D}" presName="sibTrans" presStyleLbl="sibTrans1D1" presStyleIdx="3" presStyleCnt="7"/>
      <dgm:spPr/>
    </dgm:pt>
    <dgm:pt modelId="{2509BFD1-3280-7C4E-B1A7-C0C4E7787AC5}" type="pres">
      <dgm:prSet presAssocID="{7723CBEF-64F6-D141-B0FA-B1A21AF5053D}" presName="node" presStyleLbl="node1" presStyleIdx="4" presStyleCnt="7">
        <dgm:presLayoutVars>
          <dgm:bulletEnabled val="1"/>
        </dgm:presLayoutVars>
      </dgm:prSet>
      <dgm:spPr/>
    </dgm:pt>
    <dgm:pt modelId="{B667DFA7-523E-0343-94B4-755A850E9F40}" type="pres">
      <dgm:prSet presAssocID="{7723CBEF-64F6-D141-B0FA-B1A21AF5053D}" presName="spNode" presStyleCnt="0"/>
      <dgm:spPr/>
    </dgm:pt>
    <dgm:pt modelId="{263188E1-3907-8248-9C9D-4DFCEB3039E5}" type="pres">
      <dgm:prSet presAssocID="{8D4DFA98-EFB7-4245-8831-6F5F249643FF}" presName="sibTrans" presStyleLbl="sibTrans1D1" presStyleIdx="4" presStyleCnt="7"/>
      <dgm:spPr/>
    </dgm:pt>
    <dgm:pt modelId="{BC3615A0-53BC-EF4A-B0FA-27F07C1E1AB7}" type="pres">
      <dgm:prSet presAssocID="{E4AA9CEF-D5D9-974C-B5CA-3C2247C43493}" presName="node" presStyleLbl="node1" presStyleIdx="5" presStyleCnt="7">
        <dgm:presLayoutVars>
          <dgm:bulletEnabled val="1"/>
        </dgm:presLayoutVars>
      </dgm:prSet>
      <dgm:spPr/>
    </dgm:pt>
    <dgm:pt modelId="{00590C1D-1C4B-B94D-8189-4D002C2AD6EE}" type="pres">
      <dgm:prSet presAssocID="{E4AA9CEF-D5D9-974C-B5CA-3C2247C43493}" presName="spNode" presStyleCnt="0"/>
      <dgm:spPr/>
    </dgm:pt>
    <dgm:pt modelId="{882D4B20-682A-C54E-A0C4-19B82CC3044A}" type="pres">
      <dgm:prSet presAssocID="{EC2944F6-0FEC-B24C-8585-A655DD36D8E1}" presName="sibTrans" presStyleLbl="sibTrans1D1" presStyleIdx="5" presStyleCnt="7"/>
      <dgm:spPr/>
    </dgm:pt>
    <dgm:pt modelId="{BF9A4438-B5D4-294B-9C4D-3A585782CEA0}" type="pres">
      <dgm:prSet presAssocID="{D71062F5-05ED-3946-BA74-794B19B2D4DC}" presName="node" presStyleLbl="node1" presStyleIdx="6" presStyleCnt="7">
        <dgm:presLayoutVars>
          <dgm:bulletEnabled val="1"/>
        </dgm:presLayoutVars>
      </dgm:prSet>
      <dgm:spPr/>
    </dgm:pt>
    <dgm:pt modelId="{263B4660-B7EE-DF4C-9991-9F72AB75E00E}" type="pres">
      <dgm:prSet presAssocID="{D71062F5-05ED-3946-BA74-794B19B2D4DC}" presName="spNode" presStyleCnt="0"/>
      <dgm:spPr/>
    </dgm:pt>
    <dgm:pt modelId="{741547BE-A59A-1B43-BE70-963BBB48E1EB}" type="pres">
      <dgm:prSet presAssocID="{8D82E98A-6101-4444-BCBD-CA5961DEA106}" presName="sibTrans" presStyleLbl="sibTrans1D1" presStyleIdx="6" presStyleCnt="7"/>
      <dgm:spPr/>
    </dgm:pt>
  </dgm:ptLst>
  <dgm:cxnLst>
    <dgm:cxn modelId="{E4CE9F05-181E-E545-8485-8B57706C28F0}" srcId="{7431E595-DADB-E340-B806-7FD5CCEAB9D2}" destId="{113ADA1E-9D8F-1940-A042-E2C29C0157C1}" srcOrd="1" destOrd="0" parTransId="{2801E0A3-009F-3A49-8316-D36720824DF2}" sibTransId="{A7CEC992-7402-CB45-8701-BE16DA9075E1}"/>
    <dgm:cxn modelId="{EC875B17-B9F8-324D-B137-661A7E9856ED}" type="presOf" srcId="{D71062F5-05ED-3946-BA74-794B19B2D4DC}" destId="{BF9A4438-B5D4-294B-9C4D-3A585782CEA0}" srcOrd="0" destOrd="0" presId="urn:microsoft.com/office/officeart/2005/8/layout/cycle5"/>
    <dgm:cxn modelId="{6F364931-1DEB-904A-B658-9EE17FE4E09E}" type="presOf" srcId="{260DB08F-3D1F-2E46-8391-7F0F94185FEB}" destId="{0ADCC009-CCBE-5A41-BAA1-C4F4A2B8A009}" srcOrd="0" destOrd="0" presId="urn:microsoft.com/office/officeart/2005/8/layout/cycle5"/>
    <dgm:cxn modelId="{8FBDA136-5919-7A48-A27F-932DFAD12EE1}" type="presOf" srcId="{7723CBEF-64F6-D141-B0FA-B1A21AF5053D}" destId="{2509BFD1-3280-7C4E-B1A7-C0C4E7787AC5}" srcOrd="0" destOrd="0" presId="urn:microsoft.com/office/officeart/2005/8/layout/cycle5"/>
    <dgm:cxn modelId="{4437C83D-D854-924E-B61A-68B3DAECE5A2}" type="presOf" srcId="{8D82E98A-6101-4444-BCBD-CA5961DEA106}" destId="{741547BE-A59A-1B43-BE70-963BBB48E1EB}" srcOrd="0" destOrd="0" presId="urn:microsoft.com/office/officeart/2005/8/layout/cycle5"/>
    <dgm:cxn modelId="{31C70240-1320-9B40-9BAE-EAE5B2187694}" type="presOf" srcId="{B8F27F36-EF85-C84E-8505-67DDF6CF5722}" destId="{3F28E6DE-DE8F-F04C-9EC2-B1E82D2B0AAE}" srcOrd="0" destOrd="0" presId="urn:microsoft.com/office/officeart/2005/8/layout/cycle5"/>
    <dgm:cxn modelId="{0257B750-92A7-814B-A919-46281418144D}" srcId="{7431E595-DADB-E340-B806-7FD5CCEAB9D2}" destId="{B8F27F36-EF85-C84E-8505-67DDF6CF5722}" srcOrd="0" destOrd="0" parTransId="{1AF0FA4F-DC6C-7B4D-BB04-418055071E66}" sibTransId="{96AC969F-786D-0B46-AF4B-BDDB5CAA41D2}"/>
    <dgm:cxn modelId="{90AEA66A-1BC4-7C40-8E54-3C1882D488CD}" srcId="{7431E595-DADB-E340-B806-7FD5CCEAB9D2}" destId="{7723CBEF-64F6-D141-B0FA-B1A21AF5053D}" srcOrd="4" destOrd="0" parTransId="{51D09220-A2D8-144F-8F8A-3BFA03454B23}" sibTransId="{8D4DFA98-EFB7-4245-8831-6F5F249643FF}"/>
    <dgm:cxn modelId="{62F5FF6A-6361-2448-885E-ACD112B00E8F}" type="presOf" srcId="{EC2944F6-0FEC-B24C-8585-A655DD36D8E1}" destId="{882D4B20-682A-C54E-A0C4-19B82CC3044A}" srcOrd="0" destOrd="0" presId="urn:microsoft.com/office/officeart/2005/8/layout/cycle5"/>
    <dgm:cxn modelId="{AEAE8177-2916-2F4F-9AF6-9FC0493EF025}" type="presOf" srcId="{113ADA1E-9D8F-1940-A042-E2C29C0157C1}" destId="{3A3FD0CC-37F2-064A-AEC9-DBEF4A196FA2}" srcOrd="0" destOrd="0" presId="urn:microsoft.com/office/officeart/2005/8/layout/cycle5"/>
    <dgm:cxn modelId="{14E3EE79-CC2B-B94A-B766-DC293265292C}" srcId="{7431E595-DADB-E340-B806-7FD5CCEAB9D2}" destId="{260DB08F-3D1F-2E46-8391-7F0F94185FEB}" srcOrd="3" destOrd="0" parTransId="{2AE669A3-BD35-3944-87ED-DF6F323C19A0}" sibTransId="{408654E0-18C3-8A4E-9113-2B1C1F2CCC0D}"/>
    <dgm:cxn modelId="{C641AD89-51FE-4A40-8349-3A29ED5BF2C0}" srcId="{7431E595-DADB-E340-B806-7FD5CCEAB9D2}" destId="{D71062F5-05ED-3946-BA74-794B19B2D4DC}" srcOrd="6" destOrd="0" parTransId="{600743A1-FF44-5C40-B623-F0DFFF8BBEF1}" sibTransId="{8D82E98A-6101-4444-BCBD-CA5961DEA106}"/>
    <dgm:cxn modelId="{BFB14D8F-A7BE-F642-8471-381C4AC8C8EB}" type="presOf" srcId="{408654E0-18C3-8A4E-9113-2B1C1F2CCC0D}" destId="{979B79AB-72A5-544B-ACB8-159EA3C489A9}" srcOrd="0" destOrd="0" presId="urn:microsoft.com/office/officeart/2005/8/layout/cycle5"/>
    <dgm:cxn modelId="{8FA35B96-FA88-F748-8DAD-EED1B91E294F}" type="presOf" srcId="{E4AA9CEF-D5D9-974C-B5CA-3C2247C43493}" destId="{BC3615A0-53BC-EF4A-B0FA-27F07C1E1AB7}" srcOrd="0" destOrd="0" presId="urn:microsoft.com/office/officeart/2005/8/layout/cycle5"/>
    <dgm:cxn modelId="{94B8A596-A694-6D46-9638-C2B80CB0676A}" type="presOf" srcId="{ABFE5BC3-C7D3-8C44-B092-74B6C4183F76}" destId="{197B95AF-BFDA-8E4C-9D22-CBF850299FD0}" srcOrd="0" destOrd="0" presId="urn:microsoft.com/office/officeart/2005/8/layout/cycle5"/>
    <dgm:cxn modelId="{71D8FD99-ED50-E541-889B-0822D9B35AE0}" srcId="{7431E595-DADB-E340-B806-7FD5CCEAB9D2}" destId="{E4AA9CEF-D5D9-974C-B5CA-3C2247C43493}" srcOrd="5" destOrd="0" parTransId="{538A4A5C-450D-6044-BC7C-A879EB3A6CF2}" sibTransId="{EC2944F6-0FEC-B24C-8585-A655DD36D8E1}"/>
    <dgm:cxn modelId="{0959E0A0-CA29-B84F-990C-2997C2EA6D9E}" type="presOf" srcId="{8D4DFA98-EFB7-4245-8831-6F5F249643FF}" destId="{263188E1-3907-8248-9C9D-4DFCEB3039E5}" srcOrd="0" destOrd="0" presId="urn:microsoft.com/office/officeart/2005/8/layout/cycle5"/>
    <dgm:cxn modelId="{A3EE38A1-5E1C-964D-84C9-46D496DDA3E4}" srcId="{7431E595-DADB-E340-B806-7FD5CCEAB9D2}" destId="{2D005DC9-27A6-D34D-8B9B-8FF0888D71E6}" srcOrd="2" destOrd="0" parTransId="{818EA1EC-B211-8B44-A6F4-3D41F892723F}" sibTransId="{ABFE5BC3-C7D3-8C44-B092-74B6C4183F76}"/>
    <dgm:cxn modelId="{F89D2FAC-699B-E847-B893-9B1FEB608B4E}" type="presOf" srcId="{2D005DC9-27A6-D34D-8B9B-8FF0888D71E6}" destId="{3AC87A53-41B5-0F41-8414-06D0E2208440}" srcOrd="0" destOrd="0" presId="urn:microsoft.com/office/officeart/2005/8/layout/cycle5"/>
    <dgm:cxn modelId="{942940C9-FC85-1A49-9222-4B6449EDAAD7}" type="presOf" srcId="{7431E595-DADB-E340-B806-7FD5CCEAB9D2}" destId="{28348698-ED93-834F-8C52-9BAE2567723A}" srcOrd="0" destOrd="0" presId="urn:microsoft.com/office/officeart/2005/8/layout/cycle5"/>
    <dgm:cxn modelId="{48C83CCA-F938-D643-8864-4D479841D768}" type="presOf" srcId="{A7CEC992-7402-CB45-8701-BE16DA9075E1}" destId="{F481862D-DA2C-F24C-AD9C-392CB3C3D5CB}" srcOrd="0" destOrd="0" presId="urn:microsoft.com/office/officeart/2005/8/layout/cycle5"/>
    <dgm:cxn modelId="{B03D4CF0-596B-C04E-AF94-138FAF10648F}" type="presOf" srcId="{96AC969F-786D-0B46-AF4B-BDDB5CAA41D2}" destId="{2AFC942C-6F5A-214F-80D8-C8A7E73F83E1}" srcOrd="0" destOrd="0" presId="urn:microsoft.com/office/officeart/2005/8/layout/cycle5"/>
    <dgm:cxn modelId="{876002E9-EA8E-CB43-87FD-E7C222008C7C}" type="presParOf" srcId="{28348698-ED93-834F-8C52-9BAE2567723A}" destId="{3F28E6DE-DE8F-F04C-9EC2-B1E82D2B0AAE}" srcOrd="0" destOrd="0" presId="urn:microsoft.com/office/officeart/2005/8/layout/cycle5"/>
    <dgm:cxn modelId="{18787EA8-9FE6-274A-B7EC-403CEC3D1453}" type="presParOf" srcId="{28348698-ED93-834F-8C52-9BAE2567723A}" destId="{6A0C755F-C2CB-0A44-BB50-11EDB3868EC4}" srcOrd="1" destOrd="0" presId="urn:microsoft.com/office/officeart/2005/8/layout/cycle5"/>
    <dgm:cxn modelId="{4ABC54EE-3DCC-1740-827F-03D08B7E1C81}" type="presParOf" srcId="{28348698-ED93-834F-8C52-9BAE2567723A}" destId="{2AFC942C-6F5A-214F-80D8-C8A7E73F83E1}" srcOrd="2" destOrd="0" presId="urn:microsoft.com/office/officeart/2005/8/layout/cycle5"/>
    <dgm:cxn modelId="{EA651A7E-A116-F741-A157-240FA1387381}" type="presParOf" srcId="{28348698-ED93-834F-8C52-9BAE2567723A}" destId="{3A3FD0CC-37F2-064A-AEC9-DBEF4A196FA2}" srcOrd="3" destOrd="0" presId="urn:microsoft.com/office/officeart/2005/8/layout/cycle5"/>
    <dgm:cxn modelId="{18C17FFA-0A9D-CF4B-8002-F7255809AFE3}" type="presParOf" srcId="{28348698-ED93-834F-8C52-9BAE2567723A}" destId="{816650D8-758B-4841-BCC8-CECC1863C7FD}" srcOrd="4" destOrd="0" presId="urn:microsoft.com/office/officeart/2005/8/layout/cycle5"/>
    <dgm:cxn modelId="{35F98FE0-0407-4145-98BE-CD3A2CA7249B}" type="presParOf" srcId="{28348698-ED93-834F-8C52-9BAE2567723A}" destId="{F481862D-DA2C-F24C-AD9C-392CB3C3D5CB}" srcOrd="5" destOrd="0" presId="urn:microsoft.com/office/officeart/2005/8/layout/cycle5"/>
    <dgm:cxn modelId="{6245A3EC-F420-394D-87AD-A011E72B7812}" type="presParOf" srcId="{28348698-ED93-834F-8C52-9BAE2567723A}" destId="{3AC87A53-41B5-0F41-8414-06D0E2208440}" srcOrd="6" destOrd="0" presId="urn:microsoft.com/office/officeart/2005/8/layout/cycle5"/>
    <dgm:cxn modelId="{10F4A3FA-FD66-3A49-9836-5257D13D73C4}" type="presParOf" srcId="{28348698-ED93-834F-8C52-9BAE2567723A}" destId="{A476AD2F-C11B-FF4E-A7DB-FF35E98A1F86}" srcOrd="7" destOrd="0" presId="urn:microsoft.com/office/officeart/2005/8/layout/cycle5"/>
    <dgm:cxn modelId="{577C865C-2908-7748-9F31-98868AB0BD5B}" type="presParOf" srcId="{28348698-ED93-834F-8C52-9BAE2567723A}" destId="{197B95AF-BFDA-8E4C-9D22-CBF850299FD0}" srcOrd="8" destOrd="0" presId="urn:microsoft.com/office/officeart/2005/8/layout/cycle5"/>
    <dgm:cxn modelId="{4895B0EC-A7F1-194D-AD29-F7B7BB63A7EE}" type="presParOf" srcId="{28348698-ED93-834F-8C52-9BAE2567723A}" destId="{0ADCC009-CCBE-5A41-BAA1-C4F4A2B8A009}" srcOrd="9" destOrd="0" presId="urn:microsoft.com/office/officeart/2005/8/layout/cycle5"/>
    <dgm:cxn modelId="{4EA495BB-14D4-F24F-B51D-07319E438934}" type="presParOf" srcId="{28348698-ED93-834F-8C52-9BAE2567723A}" destId="{84D63127-936C-2747-A557-98ED54ED81F9}" srcOrd="10" destOrd="0" presId="urn:microsoft.com/office/officeart/2005/8/layout/cycle5"/>
    <dgm:cxn modelId="{C49CAD27-27DB-754D-BA5E-AE0594F2C01F}" type="presParOf" srcId="{28348698-ED93-834F-8C52-9BAE2567723A}" destId="{979B79AB-72A5-544B-ACB8-159EA3C489A9}" srcOrd="11" destOrd="0" presId="urn:microsoft.com/office/officeart/2005/8/layout/cycle5"/>
    <dgm:cxn modelId="{3DCE73B5-F40C-C146-98F8-A54B236D8086}" type="presParOf" srcId="{28348698-ED93-834F-8C52-9BAE2567723A}" destId="{2509BFD1-3280-7C4E-B1A7-C0C4E7787AC5}" srcOrd="12" destOrd="0" presId="urn:microsoft.com/office/officeart/2005/8/layout/cycle5"/>
    <dgm:cxn modelId="{7C93F41E-EF28-F54A-9D90-BAED6C27A1ED}" type="presParOf" srcId="{28348698-ED93-834F-8C52-9BAE2567723A}" destId="{B667DFA7-523E-0343-94B4-755A850E9F40}" srcOrd="13" destOrd="0" presId="urn:microsoft.com/office/officeart/2005/8/layout/cycle5"/>
    <dgm:cxn modelId="{6E7F1948-98D1-1648-AB71-8C034257A273}" type="presParOf" srcId="{28348698-ED93-834F-8C52-9BAE2567723A}" destId="{263188E1-3907-8248-9C9D-4DFCEB3039E5}" srcOrd="14" destOrd="0" presId="urn:microsoft.com/office/officeart/2005/8/layout/cycle5"/>
    <dgm:cxn modelId="{F8D31734-EB1C-9E47-9700-72F976C54AC5}" type="presParOf" srcId="{28348698-ED93-834F-8C52-9BAE2567723A}" destId="{BC3615A0-53BC-EF4A-B0FA-27F07C1E1AB7}" srcOrd="15" destOrd="0" presId="urn:microsoft.com/office/officeart/2005/8/layout/cycle5"/>
    <dgm:cxn modelId="{6C232148-D7A6-644B-8DB5-E3570D8B8A73}" type="presParOf" srcId="{28348698-ED93-834F-8C52-9BAE2567723A}" destId="{00590C1D-1C4B-B94D-8189-4D002C2AD6EE}" srcOrd="16" destOrd="0" presId="urn:microsoft.com/office/officeart/2005/8/layout/cycle5"/>
    <dgm:cxn modelId="{47BE1C90-50ED-DC42-9B38-959A2BD1F0DD}" type="presParOf" srcId="{28348698-ED93-834F-8C52-9BAE2567723A}" destId="{882D4B20-682A-C54E-A0C4-19B82CC3044A}" srcOrd="17" destOrd="0" presId="urn:microsoft.com/office/officeart/2005/8/layout/cycle5"/>
    <dgm:cxn modelId="{BF3A674D-F372-5348-AED8-59841D71D505}" type="presParOf" srcId="{28348698-ED93-834F-8C52-9BAE2567723A}" destId="{BF9A4438-B5D4-294B-9C4D-3A585782CEA0}" srcOrd="18" destOrd="0" presId="urn:microsoft.com/office/officeart/2005/8/layout/cycle5"/>
    <dgm:cxn modelId="{F3D826F0-AF8F-1842-A506-1B8CC97E0AFB}" type="presParOf" srcId="{28348698-ED93-834F-8C52-9BAE2567723A}" destId="{263B4660-B7EE-DF4C-9991-9F72AB75E00E}" srcOrd="19" destOrd="0" presId="urn:microsoft.com/office/officeart/2005/8/layout/cycle5"/>
    <dgm:cxn modelId="{874F5814-7291-6C4C-8109-E959D7181B91}" type="presParOf" srcId="{28348698-ED93-834F-8C52-9BAE2567723A}" destId="{741547BE-A59A-1B43-BE70-963BBB48E1EB}" srcOrd="20" destOrd="0" presId="urn:microsoft.com/office/officeart/2005/8/layout/cycle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10A20-9FAF-514E-9400-9BA6103DCD63}">
      <dsp:nvSpPr>
        <dsp:cNvPr id="0" name=""/>
        <dsp:cNvSpPr/>
      </dsp:nvSpPr>
      <dsp:spPr>
        <a:xfrm>
          <a:off x="4149922" y="2812066"/>
          <a:ext cx="923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2340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587775" y="2853016"/>
        <a:ext cx="47700" cy="9540"/>
      </dsp:txXfrm>
    </dsp:sp>
    <dsp:sp modelId="{B42E2907-5BA3-6040-B98E-01B3452F7358}">
      <dsp:nvSpPr>
        <dsp:cNvPr id="0" name=""/>
        <dsp:cNvSpPr/>
      </dsp:nvSpPr>
      <dsp:spPr>
        <a:xfrm>
          <a:off x="3872" y="1613430"/>
          <a:ext cx="4147850" cy="24887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Training options parsing and verification</a:t>
          </a:r>
          <a:endParaRPr lang="ru-RU" sz="3400" kern="1200" dirty="0">
            <a:solidFill>
              <a:schemeClr val="tx1"/>
            </a:solidFill>
          </a:endParaRPr>
        </a:p>
      </dsp:txBody>
      <dsp:txXfrm>
        <a:off x="3872" y="1613430"/>
        <a:ext cx="4147850" cy="2488710"/>
      </dsp:txXfrm>
    </dsp:sp>
    <dsp:sp modelId="{2278C1FF-ED62-FD4A-9000-A6F1EF96B668}">
      <dsp:nvSpPr>
        <dsp:cNvPr id="0" name=""/>
        <dsp:cNvSpPr/>
      </dsp:nvSpPr>
      <dsp:spPr>
        <a:xfrm>
          <a:off x="9251778" y="2812066"/>
          <a:ext cx="923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2340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>
            <a:solidFill>
              <a:schemeClr val="tx1"/>
            </a:solidFill>
          </a:endParaRPr>
        </a:p>
      </dsp:txBody>
      <dsp:txXfrm>
        <a:off x="9689631" y="2853016"/>
        <a:ext cx="47700" cy="9540"/>
      </dsp:txXfrm>
    </dsp:sp>
    <dsp:sp modelId="{A14C2B91-3265-A44C-A60B-385DAC749D8E}">
      <dsp:nvSpPr>
        <dsp:cNvPr id="0" name=""/>
        <dsp:cNvSpPr/>
      </dsp:nvSpPr>
      <dsp:spPr>
        <a:xfrm>
          <a:off x="5105728" y="1613430"/>
          <a:ext cx="4147850" cy="24887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Input data preparation</a:t>
          </a:r>
          <a:endParaRPr lang="ru-RU" sz="3400" kern="1200" dirty="0">
            <a:solidFill>
              <a:schemeClr val="tx1"/>
            </a:solidFill>
          </a:endParaRPr>
        </a:p>
      </dsp:txBody>
      <dsp:txXfrm>
        <a:off x="5105728" y="1613430"/>
        <a:ext cx="4147850" cy="2488710"/>
      </dsp:txXfrm>
    </dsp:sp>
    <dsp:sp modelId="{EF0DA953-28E2-BC44-9A0C-F26C9F18B1B5}">
      <dsp:nvSpPr>
        <dsp:cNvPr id="0" name=""/>
        <dsp:cNvSpPr/>
      </dsp:nvSpPr>
      <dsp:spPr>
        <a:xfrm>
          <a:off x="14353634" y="2812066"/>
          <a:ext cx="923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2340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>
            <a:solidFill>
              <a:schemeClr val="tx1"/>
            </a:solidFill>
          </a:endParaRPr>
        </a:p>
      </dsp:txBody>
      <dsp:txXfrm>
        <a:off x="14791487" y="2853016"/>
        <a:ext cx="47700" cy="9540"/>
      </dsp:txXfrm>
    </dsp:sp>
    <dsp:sp modelId="{59C778D0-9264-694B-A710-73B31D11B6FD}">
      <dsp:nvSpPr>
        <dsp:cNvPr id="0" name=""/>
        <dsp:cNvSpPr/>
      </dsp:nvSpPr>
      <dsp:spPr>
        <a:xfrm>
          <a:off x="10207584" y="1613430"/>
          <a:ext cx="4147850" cy="24887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Float feature borders calculation</a:t>
          </a:r>
          <a:endParaRPr lang="ru-RU" sz="3400" kern="1200" dirty="0">
            <a:solidFill>
              <a:schemeClr val="tx1"/>
            </a:solidFill>
          </a:endParaRPr>
        </a:p>
      </dsp:txBody>
      <dsp:txXfrm>
        <a:off x="10207584" y="1613430"/>
        <a:ext cx="4147850" cy="2488710"/>
      </dsp:txXfrm>
    </dsp:sp>
    <dsp:sp modelId="{52822B02-4600-4946-8997-C73161532898}">
      <dsp:nvSpPr>
        <dsp:cNvPr id="0" name=""/>
        <dsp:cNvSpPr/>
      </dsp:nvSpPr>
      <dsp:spPr>
        <a:xfrm>
          <a:off x="2077797" y="4100341"/>
          <a:ext cx="15305568" cy="923405"/>
        </a:xfrm>
        <a:custGeom>
          <a:avLst/>
          <a:gdLst/>
          <a:ahLst/>
          <a:cxnLst/>
          <a:rect l="0" t="0" r="0" b="0"/>
          <a:pathLst>
            <a:path>
              <a:moveTo>
                <a:pt x="15305568" y="0"/>
              </a:moveTo>
              <a:lnTo>
                <a:pt x="15305568" y="478802"/>
              </a:lnTo>
              <a:lnTo>
                <a:pt x="0" y="478802"/>
              </a:lnTo>
              <a:lnTo>
                <a:pt x="0" y="923405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>
            <a:solidFill>
              <a:schemeClr val="tx1"/>
            </a:solidFill>
          </a:endParaRPr>
        </a:p>
      </dsp:txBody>
      <dsp:txXfrm>
        <a:off x="9347199" y="4557273"/>
        <a:ext cx="766763" cy="9540"/>
      </dsp:txXfrm>
    </dsp:sp>
    <dsp:sp modelId="{A1A23569-182C-FE47-A3EE-976466B3DB67}">
      <dsp:nvSpPr>
        <dsp:cNvPr id="0" name=""/>
        <dsp:cNvSpPr/>
      </dsp:nvSpPr>
      <dsp:spPr>
        <a:xfrm>
          <a:off x="15309440" y="1613430"/>
          <a:ext cx="4147850" cy="24887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Float features quantization</a:t>
          </a:r>
          <a:endParaRPr lang="ru-RU" sz="3400" kern="1200" dirty="0">
            <a:solidFill>
              <a:schemeClr val="tx1"/>
            </a:solidFill>
          </a:endParaRPr>
        </a:p>
      </dsp:txBody>
      <dsp:txXfrm>
        <a:off x="15309440" y="1613430"/>
        <a:ext cx="4147850" cy="2488710"/>
      </dsp:txXfrm>
    </dsp:sp>
    <dsp:sp modelId="{DF4C0EBE-8D25-1241-9441-342FA6E07B93}">
      <dsp:nvSpPr>
        <dsp:cNvPr id="0" name=""/>
        <dsp:cNvSpPr/>
      </dsp:nvSpPr>
      <dsp:spPr>
        <a:xfrm>
          <a:off x="4149922" y="6254781"/>
          <a:ext cx="923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2340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>
            <a:solidFill>
              <a:schemeClr val="tx1"/>
            </a:solidFill>
          </a:endParaRPr>
        </a:p>
      </dsp:txBody>
      <dsp:txXfrm>
        <a:off x="4587775" y="6295731"/>
        <a:ext cx="47700" cy="9540"/>
      </dsp:txXfrm>
    </dsp:sp>
    <dsp:sp modelId="{8BA6EFDA-0AC3-0842-84EE-0631DB10638C}">
      <dsp:nvSpPr>
        <dsp:cNvPr id="0" name=""/>
        <dsp:cNvSpPr/>
      </dsp:nvSpPr>
      <dsp:spPr>
        <a:xfrm>
          <a:off x="3872" y="5056146"/>
          <a:ext cx="4147850" cy="24887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Categorical features hashing and unique values enumeration</a:t>
          </a:r>
          <a:endParaRPr lang="ru-RU" sz="3400" kern="1200" dirty="0">
            <a:solidFill>
              <a:schemeClr val="tx1"/>
            </a:solidFill>
          </a:endParaRPr>
        </a:p>
      </dsp:txBody>
      <dsp:txXfrm>
        <a:off x="3872" y="5056146"/>
        <a:ext cx="4147850" cy="2488710"/>
      </dsp:txXfrm>
    </dsp:sp>
    <dsp:sp modelId="{C9FC031B-2DFA-C144-BDA2-85EB511EC5DB}">
      <dsp:nvSpPr>
        <dsp:cNvPr id="0" name=""/>
        <dsp:cNvSpPr/>
      </dsp:nvSpPr>
      <dsp:spPr>
        <a:xfrm>
          <a:off x="9251778" y="6254781"/>
          <a:ext cx="923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2340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>
            <a:solidFill>
              <a:schemeClr val="tx1"/>
            </a:solidFill>
          </a:endParaRPr>
        </a:p>
      </dsp:txBody>
      <dsp:txXfrm>
        <a:off x="9689631" y="6295731"/>
        <a:ext cx="47700" cy="9540"/>
      </dsp:txXfrm>
    </dsp:sp>
    <dsp:sp modelId="{76C5E209-12E7-2C49-B167-5FB7D50E5CB9}">
      <dsp:nvSpPr>
        <dsp:cNvPr id="0" name=""/>
        <dsp:cNvSpPr/>
      </dsp:nvSpPr>
      <dsp:spPr>
        <a:xfrm>
          <a:off x="5105728" y="5056146"/>
          <a:ext cx="4147850" cy="24887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Training loop</a:t>
          </a:r>
          <a:endParaRPr lang="ru-RU" sz="3400" kern="1200" dirty="0">
            <a:solidFill>
              <a:schemeClr val="tx1"/>
            </a:solidFill>
          </a:endParaRPr>
        </a:p>
      </dsp:txBody>
      <dsp:txXfrm>
        <a:off x="5105728" y="5056146"/>
        <a:ext cx="4147850" cy="2488710"/>
      </dsp:txXfrm>
    </dsp:sp>
    <dsp:sp modelId="{7ABB0E35-EF05-3147-842E-A576B5F79B34}">
      <dsp:nvSpPr>
        <dsp:cNvPr id="0" name=""/>
        <dsp:cNvSpPr/>
      </dsp:nvSpPr>
      <dsp:spPr>
        <a:xfrm>
          <a:off x="10207584" y="5056146"/>
          <a:ext cx="4147850" cy="24887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Trained Model export</a:t>
          </a:r>
          <a:endParaRPr lang="ru-RU" sz="3400" kern="1200" dirty="0">
            <a:solidFill>
              <a:schemeClr val="tx1"/>
            </a:solidFill>
          </a:endParaRPr>
        </a:p>
      </dsp:txBody>
      <dsp:txXfrm>
        <a:off x="10207584" y="5056146"/>
        <a:ext cx="4147850" cy="2488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53992-E66E-584C-878E-52F731CC1365}">
      <dsp:nvSpPr>
        <dsp:cNvPr id="0" name=""/>
        <dsp:cNvSpPr/>
      </dsp:nvSpPr>
      <dsp:spPr>
        <a:xfrm>
          <a:off x="8096147" y="2113"/>
          <a:ext cx="3268867" cy="21247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solidFill>
                <a:schemeClr val="tx1"/>
              </a:solidFill>
            </a:rPr>
            <a:t>Train single tree</a:t>
          </a:r>
          <a:endParaRPr lang="ru-RU" sz="4500" kern="1200" dirty="0">
            <a:solidFill>
              <a:schemeClr val="tx1"/>
            </a:solidFill>
          </a:endParaRPr>
        </a:p>
      </dsp:txBody>
      <dsp:txXfrm>
        <a:off x="8199869" y="105835"/>
        <a:ext cx="3061423" cy="1917319"/>
      </dsp:txXfrm>
    </dsp:sp>
    <dsp:sp modelId="{421162BF-7095-3644-9CDA-648F4A3074CB}">
      <dsp:nvSpPr>
        <dsp:cNvPr id="0" name=""/>
        <dsp:cNvSpPr/>
      </dsp:nvSpPr>
      <dsp:spPr>
        <a:xfrm>
          <a:off x="6215932" y="1064495"/>
          <a:ext cx="7029297" cy="7029297"/>
        </a:xfrm>
        <a:custGeom>
          <a:avLst/>
          <a:gdLst/>
          <a:ahLst/>
          <a:cxnLst/>
          <a:rect l="0" t="0" r="0" b="0"/>
          <a:pathLst>
            <a:path>
              <a:moveTo>
                <a:pt x="5601603" y="686685"/>
              </a:moveTo>
              <a:arcTo wR="3514648" hR="3514648" stAng="18385574" swAng="1635950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27DAD-FC3F-094B-84AA-9C1AB4FA5467}">
      <dsp:nvSpPr>
        <dsp:cNvPr id="0" name=""/>
        <dsp:cNvSpPr/>
      </dsp:nvSpPr>
      <dsp:spPr>
        <a:xfrm>
          <a:off x="11610796" y="3516762"/>
          <a:ext cx="3268867" cy="21247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solidFill>
                <a:schemeClr val="tx1"/>
              </a:solidFill>
            </a:rPr>
            <a:t>Evaluate metrics</a:t>
          </a:r>
          <a:endParaRPr lang="ru-RU" sz="4500" kern="1200" dirty="0">
            <a:solidFill>
              <a:schemeClr val="tx1"/>
            </a:solidFill>
          </a:endParaRPr>
        </a:p>
      </dsp:txBody>
      <dsp:txXfrm>
        <a:off x="11714518" y="3620484"/>
        <a:ext cx="3061423" cy="1917319"/>
      </dsp:txXfrm>
    </dsp:sp>
    <dsp:sp modelId="{09CEB1FB-7078-B149-A318-5AB8CB8DC6B5}">
      <dsp:nvSpPr>
        <dsp:cNvPr id="0" name=""/>
        <dsp:cNvSpPr/>
      </dsp:nvSpPr>
      <dsp:spPr>
        <a:xfrm>
          <a:off x="6215932" y="1064495"/>
          <a:ext cx="7029297" cy="7029297"/>
        </a:xfrm>
        <a:custGeom>
          <a:avLst/>
          <a:gdLst/>
          <a:ahLst/>
          <a:cxnLst/>
          <a:rect l="0" t="0" r="0" b="0"/>
          <a:pathLst>
            <a:path>
              <a:moveTo>
                <a:pt x="6665268" y="5072324"/>
              </a:moveTo>
              <a:arcTo wR="3514648" hR="3514648" stAng="1578475" swAng="1635950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41F6D-724B-544C-9383-4A781E0093AD}">
      <dsp:nvSpPr>
        <dsp:cNvPr id="0" name=""/>
        <dsp:cNvSpPr/>
      </dsp:nvSpPr>
      <dsp:spPr>
        <a:xfrm>
          <a:off x="8096147" y="7031411"/>
          <a:ext cx="3268867" cy="21247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solidFill>
                <a:schemeClr val="tx1"/>
              </a:solidFill>
            </a:rPr>
            <a:t>Check overfitting</a:t>
          </a:r>
          <a:endParaRPr lang="ru-RU" sz="4500" kern="1200" dirty="0">
            <a:solidFill>
              <a:schemeClr val="tx1"/>
            </a:solidFill>
          </a:endParaRPr>
        </a:p>
      </dsp:txBody>
      <dsp:txXfrm>
        <a:off x="8199869" y="7135133"/>
        <a:ext cx="3061423" cy="1917319"/>
      </dsp:txXfrm>
    </dsp:sp>
    <dsp:sp modelId="{63A26D17-BD61-FB4D-B905-5F11B2A7CAD1}">
      <dsp:nvSpPr>
        <dsp:cNvPr id="0" name=""/>
        <dsp:cNvSpPr/>
      </dsp:nvSpPr>
      <dsp:spPr>
        <a:xfrm>
          <a:off x="6215932" y="1064495"/>
          <a:ext cx="7029297" cy="7029297"/>
        </a:xfrm>
        <a:custGeom>
          <a:avLst/>
          <a:gdLst/>
          <a:ahLst/>
          <a:cxnLst/>
          <a:rect l="0" t="0" r="0" b="0"/>
          <a:pathLst>
            <a:path>
              <a:moveTo>
                <a:pt x="1427694" y="6342612"/>
              </a:moveTo>
              <a:arcTo wR="3514648" hR="3514648" stAng="7585574" swAng="1635950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EEEAD8-3110-EC4F-9F6A-53AA6680BACF}">
      <dsp:nvSpPr>
        <dsp:cNvPr id="0" name=""/>
        <dsp:cNvSpPr/>
      </dsp:nvSpPr>
      <dsp:spPr>
        <a:xfrm>
          <a:off x="4581499" y="3516762"/>
          <a:ext cx="3268867" cy="21247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solidFill>
                <a:schemeClr val="tx1"/>
              </a:solidFill>
            </a:rPr>
            <a:t>Save snapshot</a:t>
          </a:r>
          <a:endParaRPr lang="ru-RU" sz="4500" kern="1200" dirty="0">
            <a:solidFill>
              <a:schemeClr val="tx1"/>
            </a:solidFill>
          </a:endParaRPr>
        </a:p>
      </dsp:txBody>
      <dsp:txXfrm>
        <a:off x="4685221" y="3620484"/>
        <a:ext cx="3061423" cy="1917319"/>
      </dsp:txXfrm>
    </dsp:sp>
    <dsp:sp modelId="{7582849E-4441-604F-BF9D-17D46B48BC74}">
      <dsp:nvSpPr>
        <dsp:cNvPr id="0" name=""/>
        <dsp:cNvSpPr/>
      </dsp:nvSpPr>
      <dsp:spPr>
        <a:xfrm>
          <a:off x="6215932" y="1064495"/>
          <a:ext cx="7029297" cy="7029297"/>
        </a:xfrm>
        <a:custGeom>
          <a:avLst/>
          <a:gdLst/>
          <a:ahLst/>
          <a:cxnLst/>
          <a:rect l="0" t="0" r="0" b="0"/>
          <a:pathLst>
            <a:path>
              <a:moveTo>
                <a:pt x="364029" y="1956973"/>
              </a:moveTo>
              <a:arcTo wR="3514648" hR="3514648" stAng="12378475" swAng="1635950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2B5D1-2EFD-0445-8EBA-7A90971A4CB1}">
      <dsp:nvSpPr>
        <dsp:cNvPr id="0" name=""/>
        <dsp:cNvSpPr/>
      </dsp:nvSpPr>
      <dsp:spPr>
        <a:xfrm>
          <a:off x="1636" y="427778"/>
          <a:ext cx="3489055" cy="20934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Выбор фолда</a:t>
          </a:r>
        </a:p>
      </dsp:txBody>
      <dsp:txXfrm>
        <a:off x="62951" y="489093"/>
        <a:ext cx="3366425" cy="1970803"/>
      </dsp:txXfrm>
    </dsp:sp>
    <dsp:sp modelId="{C8A2D5EF-EF65-9C41-8AFC-2B3395C2ABCD}">
      <dsp:nvSpPr>
        <dsp:cNvPr id="0" name=""/>
        <dsp:cNvSpPr/>
      </dsp:nvSpPr>
      <dsp:spPr>
        <a:xfrm>
          <a:off x="3797728" y="1041851"/>
          <a:ext cx="739679" cy="86528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kern="1200"/>
        </a:p>
      </dsp:txBody>
      <dsp:txXfrm>
        <a:off x="3797728" y="1214908"/>
        <a:ext cx="517775" cy="519171"/>
      </dsp:txXfrm>
    </dsp:sp>
    <dsp:sp modelId="{328284FB-AAC3-BB4E-AC5F-C0AB83E924C9}">
      <dsp:nvSpPr>
        <dsp:cNvPr id="0" name=""/>
        <dsp:cNvSpPr/>
      </dsp:nvSpPr>
      <dsp:spPr>
        <a:xfrm>
          <a:off x="4886313" y="427778"/>
          <a:ext cx="3489055" cy="20934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Подсчет производных и счетчиков на выбранном </a:t>
          </a:r>
          <a:r>
            <a:rPr lang="ru-RU" sz="2900" kern="1200" dirty="0" err="1"/>
            <a:t>фолде</a:t>
          </a:r>
          <a:endParaRPr lang="ru-RU" sz="2900" kern="1200" dirty="0"/>
        </a:p>
      </dsp:txBody>
      <dsp:txXfrm>
        <a:off x="4947628" y="489093"/>
        <a:ext cx="3366425" cy="1970803"/>
      </dsp:txXfrm>
    </dsp:sp>
    <dsp:sp modelId="{CFF8FB6D-0682-2543-AD25-EADF3E3E602F}">
      <dsp:nvSpPr>
        <dsp:cNvPr id="0" name=""/>
        <dsp:cNvSpPr/>
      </dsp:nvSpPr>
      <dsp:spPr>
        <a:xfrm rot="5400000">
          <a:off x="6261001" y="2765445"/>
          <a:ext cx="739679" cy="86528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kern="1200"/>
        </a:p>
      </dsp:txBody>
      <dsp:txXfrm rot="-5400000">
        <a:off x="6371255" y="2828248"/>
        <a:ext cx="519171" cy="517775"/>
      </dsp:txXfrm>
    </dsp:sp>
    <dsp:sp modelId="{0597AAED-A943-6C4E-A016-DDFFA3AFA19F}">
      <dsp:nvSpPr>
        <dsp:cNvPr id="0" name=""/>
        <dsp:cNvSpPr/>
      </dsp:nvSpPr>
      <dsp:spPr>
        <a:xfrm>
          <a:off x="4886313" y="3916833"/>
          <a:ext cx="3489055" cy="2093433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Жадный подбор уровней дерева</a:t>
          </a:r>
        </a:p>
      </dsp:txBody>
      <dsp:txXfrm>
        <a:off x="4947628" y="3978148"/>
        <a:ext cx="3366425" cy="1970803"/>
      </dsp:txXfrm>
    </dsp:sp>
    <dsp:sp modelId="{B1C770EC-F6B9-C049-86F2-4B5D10421F31}">
      <dsp:nvSpPr>
        <dsp:cNvPr id="0" name=""/>
        <dsp:cNvSpPr/>
      </dsp:nvSpPr>
      <dsp:spPr>
        <a:xfrm rot="10800000">
          <a:off x="3839596" y="4530907"/>
          <a:ext cx="739679" cy="86528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kern="1200"/>
        </a:p>
      </dsp:txBody>
      <dsp:txXfrm rot="10800000">
        <a:off x="4061500" y="4703964"/>
        <a:ext cx="517775" cy="519171"/>
      </dsp:txXfrm>
    </dsp:sp>
    <dsp:sp modelId="{B043C01C-B8DF-5548-AB5F-2029A764235F}">
      <dsp:nvSpPr>
        <dsp:cNvPr id="0" name=""/>
        <dsp:cNvSpPr/>
      </dsp:nvSpPr>
      <dsp:spPr>
        <a:xfrm>
          <a:off x="1636" y="3916833"/>
          <a:ext cx="3489055" cy="20934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Подсчет счетчиков на всех фолдах</a:t>
          </a:r>
        </a:p>
      </dsp:txBody>
      <dsp:txXfrm>
        <a:off x="62951" y="3978148"/>
        <a:ext cx="3366425" cy="1970803"/>
      </dsp:txXfrm>
    </dsp:sp>
    <dsp:sp modelId="{6AC90706-F833-0C45-BCE9-2E2206C149DF}">
      <dsp:nvSpPr>
        <dsp:cNvPr id="0" name=""/>
        <dsp:cNvSpPr/>
      </dsp:nvSpPr>
      <dsp:spPr>
        <a:xfrm rot="5400000">
          <a:off x="1376323" y="6254500"/>
          <a:ext cx="739679" cy="86528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kern="1200"/>
        </a:p>
      </dsp:txBody>
      <dsp:txXfrm rot="-5400000">
        <a:off x="1486577" y="6317303"/>
        <a:ext cx="519171" cy="517775"/>
      </dsp:txXfrm>
    </dsp:sp>
    <dsp:sp modelId="{93B8A3AB-7613-9E4E-84F2-BAFCFDC82361}">
      <dsp:nvSpPr>
        <dsp:cNvPr id="0" name=""/>
        <dsp:cNvSpPr/>
      </dsp:nvSpPr>
      <dsp:spPr>
        <a:xfrm>
          <a:off x="1636" y="7405888"/>
          <a:ext cx="3489055" cy="20934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Расчет значений в листьях</a:t>
          </a:r>
        </a:p>
      </dsp:txBody>
      <dsp:txXfrm>
        <a:off x="62951" y="7467203"/>
        <a:ext cx="3366425" cy="1970803"/>
      </dsp:txXfrm>
    </dsp:sp>
    <dsp:sp modelId="{5C306B06-8DF0-3049-BCB1-C43A0DCE5815}">
      <dsp:nvSpPr>
        <dsp:cNvPr id="0" name=""/>
        <dsp:cNvSpPr/>
      </dsp:nvSpPr>
      <dsp:spPr>
        <a:xfrm>
          <a:off x="3797728" y="8019962"/>
          <a:ext cx="739679" cy="86528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400" kern="1200"/>
        </a:p>
      </dsp:txBody>
      <dsp:txXfrm>
        <a:off x="3797728" y="8193019"/>
        <a:ext cx="517775" cy="519171"/>
      </dsp:txXfrm>
    </dsp:sp>
    <dsp:sp modelId="{191566E4-7603-B34D-8B11-6D9B2663B389}">
      <dsp:nvSpPr>
        <dsp:cNvPr id="0" name=""/>
        <dsp:cNvSpPr/>
      </dsp:nvSpPr>
      <dsp:spPr>
        <a:xfrm>
          <a:off x="4886313" y="7405888"/>
          <a:ext cx="3489055" cy="20934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Обновление предсказаний модели</a:t>
          </a:r>
        </a:p>
      </dsp:txBody>
      <dsp:txXfrm>
        <a:off x="4947628" y="7467203"/>
        <a:ext cx="3366425" cy="1970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8E6DE-DE8F-F04C-9EC2-B1E82D2B0AAE}">
      <dsp:nvSpPr>
        <dsp:cNvPr id="0" name=""/>
        <dsp:cNvSpPr/>
      </dsp:nvSpPr>
      <dsp:spPr>
        <a:xfrm>
          <a:off x="4641013" y="2758"/>
          <a:ext cx="2488618" cy="1617601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 err="1">
              <a:solidFill>
                <a:schemeClr val="tx1"/>
              </a:solidFill>
            </a:rPr>
            <a:t>Сэмплирование</a:t>
          </a:r>
          <a:r>
            <a:rPr lang="en-US" sz="1900" kern="1200" dirty="0">
              <a:solidFill>
                <a:schemeClr val="tx1"/>
              </a:solidFill>
            </a:rPr>
            <a:t>/</a:t>
          </a:r>
          <a:r>
            <a:rPr lang="ru-RU" sz="1900" kern="1200" dirty="0">
              <a:solidFill>
                <a:schemeClr val="tx1"/>
              </a:solidFill>
            </a:rPr>
            <a:t> </a:t>
          </a:r>
          <a:r>
            <a:rPr lang="ru-RU" sz="1900" kern="1200" dirty="0" err="1">
              <a:solidFill>
                <a:schemeClr val="tx1"/>
              </a:solidFill>
            </a:rPr>
            <a:t>перевзвешиваниие</a:t>
          </a:r>
          <a:endParaRPr lang="ru-RU" sz="1900" kern="1200" dirty="0">
            <a:solidFill>
              <a:schemeClr val="tx1"/>
            </a:solidFill>
          </a:endParaRPr>
        </a:p>
      </dsp:txBody>
      <dsp:txXfrm>
        <a:off x="4719978" y="81723"/>
        <a:ext cx="2330688" cy="1459671"/>
      </dsp:txXfrm>
    </dsp:sp>
    <dsp:sp modelId="{2AFC942C-6F5A-214F-80D8-C8A7E73F83E1}">
      <dsp:nvSpPr>
        <dsp:cNvPr id="0" name=""/>
        <dsp:cNvSpPr/>
      </dsp:nvSpPr>
      <dsp:spPr>
        <a:xfrm>
          <a:off x="1270530" y="811559"/>
          <a:ext cx="9229584" cy="9229584"/>
        </a:xfrm>
        <a:custGeom>
          <a:avLst/>
          <a:gdLst/>
          <a:ahLst/>
          <a:cxnLst/>
          <a:rect l="0" t="0" r="0" b="0"/>
          <a:pathLst>
            <a:path>
              <a:moveTo>
                <a:pt x="6184600" y="275205"/>
              </a:moveTo>
              <a:arcTo wR="4614792" hR="4614792" stAng="17393229" swAng="771425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FD0CC-37F2-064A-AEC9-DBEF4A196FA2}">
      <dsp:nvSpPr>
        <dsp:cNvPr id="0" name=""/>
        <dsp:cNvSpPr/>
      </dsp:nvSpPr>
      <dsp:spPr>
        <a:xfrm>
          <a:off x="8249003" y="1740275"/>
          <a:ext cx="2488618" cy="1617601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solidFill>
                <a:schemeClr val="tx1"/>
              </a:solidFill>
            </a:rPr>
            <a:t>Генерация списка сплитов-кандидатов</a:t>
          </a:r>
        </a:p>
      </dsp:txBody>
      <dsp:txXfrm>
        <a:off x="8327968" y="1819240"/>
        <a:ext cx="2330688" cy="1459671"/>
      </dsp:txXfrm>
    </dsp:sp>
    <dsp:sp modelId="{F481862D-DA2C-F24C-AD9C-392CB3C3D5CB}">
      <dsp:nvSpPr>
        <dsp:cNvPr id="0" name=""/>
        <dsp:cNvSpPr/>
      </dsp:nvSpPr>
      <dsp:spPr>
        <a:xfrm>
          <a:off x="1270530" y="811559"/>
          <a:ext cx="9229584" cy="9229584"/>
        </a:xfrm>
        <a:custGeom>
          <a:avLst/>
          <a:gdLst/>
          <a:ahLst/>
          <a:cxnLst/>
          <a:rect l="0" t="0" r="0" b="0"/>
          <a:pathLst>
            <a:path>
              <a:moveTo>
                <a:pt x="8928070" y="2974078"/>
              </a:moveTo>
              <a:arcTo wR="4614792" hR="4614792" stAng="20350431" swAng="1063861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87A53-41B5-0F41-8414-06D0E2208440}">
      <dsp:nvSpPr>
        <dsp:cNvPr id="0" name=""/>
        <dsp:cNvSpPr/>
      </dsp:nvSpPr>
      <dsp:spPr>
        <a:xfrm>
          <a:off x="9140103" y="5644439"/>
          <a:ext cx="2488618" cy="1617601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solidFill>
                <a:schemeClr val="tx1"/>
              </a:solidFill>
            </a:rPr>
            <a:t>Агрегация производных </a:t>
          </a:r>
          <a:r>
            <a:rPr lang="ru-RU" sz="1900" kern="1200" dirty="0" err="1">
              <a:solidFill>
                <a:schemeClr val="tx1"/>
              </a:solidFill>
            </a:rPr>
            <a:t>гистограмы</a:t>
          </a:r>
          <a:endParaRPr lang="ru-RU" sz="1900" kern="1200" dirty="0">
            <a:solidFill>
              <a:schemeClr val="tx1"/>
            </a:solidFill>
          </a:endParaRPr>
        </a:p>
      </dsp:txBody>
      <dsp:txXfrm>
        <a:off x="9219068" y="5723404"/>
        <a:ext cx="2330688" cy="1459671"/>
      </dsp:txXfrm>
    </dsp:sp>
    <dsp:sp modelId="{197B95AF-BFDA-8E4C-9D22-CBF850299FD0}">
      <dsp:nvSpPr>
        <dsp:cNvPr id="0" name=""/>
        <dsp:cNvSpPr/>
      </dsp:nvSpPr>
      <dsp:spPr>
        <a:xfrm>
          <a:off x="1270530" y="811559"/>
          <a:ext cx="9229584" cy="9229584"/>
        </a:xfrm>
        <a:custGeom>
          <a:avLst/>
          <a:gdLst/>
          <a:ahLst/>
          <a:cxnLst/>
          <a:rect l="0" t="0" r="0" b="0"/>
          <a:pathLst>
            <a:path>
              <a:moveTo>
                <a:pt x="8688424" y="6783162"/>
              </a:moveTo>
              <a:arcTo wR="4614792" hR="4614792" stAng="1681566" swAng="83490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CC009-CCBE-5A41-BAA1-C4F4A2B8A009}">
      <dsp:nvSpPr>
        <dsp:cNvPr id="0" name=""/>
        <dsp:cNvSpPr/>
      </dsp:nvSpPr>
      <dsp:spPr>
        <a:xfrm>
          <a:off x="6643297" y="8775335"/>
          <a:ext cx="2488618" cy="1617601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solidFill>
                <a:schemeClr val="tx1"/>
              </a:solidFill>
            </a:rPr>
            <a:t>Оценка выбранных кандидатов</a:t>
          </a:r>
        </a:p>
      </dsp:txBody>
      <dsp:txXfrm>
        <a:off x="6722262" y="8854300"/>
        <a:ext cx="2330688" cy="1459671"/>
      </dsp:txXfrm>
    </dsp:sp>
    <dsp:sp modelId="{979B79AB-72A5-544B-ACB8-159EA3C489A9}">
      <dsp:nvSpPr>
        <dsp:cNvPr id="0" name=""/>
        <dsp:cNvSpPr/>
      </dsp:nvSpPr>
      <dsp:spPr>
        <a:xfrm>
          <a:off x="1270530" y="811559"/>
          <a:ext cx="9229584" cy="9229584"/>
        </a:xfrm>
        <a:custGeom>
          <a:avLst/>
          <a:gdLst/>
          <a:ahLst/>
          <a:cxnLst/>
          <a:rect l="0" t="0" r="0" b="0"/>
          <a:pathLst>
            <a:path>
              <a:moveTo>
                <a:pt x="5072274" y="9206852"/>
              </a:moveTo>
              <a:arcTo wR="4614792" hR="4614792" stAng="5058642" swAng="682715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9BFD1-3280-7C4E-B1A7-C0C4E7787AC5}">
      <dsp:nvSpPr>
        <dsp:cNvPr id="0" name=""/>
        <dsp:cNvSpPr/>
      </dsp:nvSpPr>
      <dsp:spPr>
        <a:xfrm>
          <a:off x="2638730" y="8775335"/>
          <a:ext cx="2488618" cy="1617601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solidFill>
                <a:schemeClr val="tx1"/>
              </a:solidFill>
            </a:rPr>
            <a:t>Добавляем в дерево кандидата с лучшей оценкой</a:t>
          </a:r>
        </a:p>
      </dsp:txBody>
      <dsp:txXfrm>
        <a:off x="2717695" y="8854300"/>
        <a:ext cx="2330688" cy="1459671"/>
      </dsp:txXfrm>
    </dsp:sp>
    <dsp:sp modelId="{263188E1-3907-8248-9C9D-4DFCEB3039E5}">
      <dsp:nvSpPr>
        <dsp:cNvPr id="0" name=""/>
        <dsp:cNvSpPr/>
      </dsp:nvSpPr>
      <dsp:spPr>
        <a:xfrm>
          <a:off x="1270530" y="811559"/>
          <a:ext cx="9229584" cy="9229584"/>
        </a:xfrm>
        <a:custGeom>
          <a:avLst/>
          <a:gdLst/>
          <a:ahLst/>
          <a:cxnLst/>
          <a:rect l="0" t="0" r="0" b="0"/>
          <a:pathLst>
            <a:path>
              <a:moveTo>
                <a:pt x="1182167" y="7699171"/>
              </a:moveTo>
              <a:arcTo wR="4614792" hR="4614792" stAng="8283527" swAng="83490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615A0-53BC-EF4A-B0FA-27F07C1E1AB7}">
      <dsp:nvSpPr>
        <dsp:cNvPr id="0" name=""/>
        <dsp:cNvSpPr/>
      </dsp:nvSpPr>
      <dsp:spPr>
        <a:xfrm>
          <a:off x="141924" y="5644439"/>
          <a:ext cx="2488618" cy="1617601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solidFill>
                <a:schemeClr val="tx1"/>
              </a:solidFill>
            </a:rPr>
            <a:t>Проверяем тривиальность добавленного сплита и глубину</a:t>
          </a:r>
        </a:p>
      </dsp:txBody>
      <dsp:txXfrm>
        <a:off x="220889" y="5723404"/>
        <a:ext cx="2330688" cy="1459671"/>
      </dsp:txXfrm>
    </dsp:sp>
    <dsp:sp modelId="{882D4B20-682A-C54E-A0C4-19B82CC3044A}">
      <dsp:nvSpPr>
        <dsp:cNvPr id="0" name=""/>
        <dsp:cNvSpPr/>
      </dsp:nvSpPr>
      <dsp:spPr>
        <a:xfrm>
          <a:off x="1270530" y="811559"/>
          <a:ext cx="9229584" cy="9229584"/>
        </a:xfrm>
        <a:custGeom>
          <a:avLst/>
          <a:gdLst/>
          <a:ahLst/>
          <a:cxnLst/>
          <a:rect l="0" t="0" r="0" b="0"/>
          <a:pathLst>
            <a:path>
              <a:moveTo>
                <a:pt x="6731" y="4365620"/>
              </a:moveTo>
              <a:arcTo wR="4614792" hR="4614792" stAng="10985708" swAng="1063861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A4438-B5D4-294B-9C4D-3A585782CEA0}">
      <dsp:nvSpPr>
        <dsp:cNvPr id="0" name=""/>
        <dsp:cNvSpPr/>
      </dsp:nvSpPr>
      <dsp:spPr>
        <a:xfrm>
          <a:off x="1033024" y="1740275"/>
          <a:ext cx="2488618" cy="1617601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solidFill>
                <a:schemeClr val="tx1"/>
              </a:solidFill>
            </a:rPr>
            <a:t>Обновляем кэш гистограмм</a:t>
          </a:r>
        </a:p>
      </dsp:txBody>
      <dsp:txXfrm>
        <a:off x="1111989" y="1819240"/>
        <a:ext cx="2330688" cy="1459671"/>
      </dsp:txXfrm>
    </dsp:sp>
    <dsp:sp modelId="{741547BE-A59A-1B43-BE70-963BBB48E1EB}">
      <dsp:nvSpPr>
        <dsp:cNvPr id="0" name=""/>
        <dsp:cNvSpPr/>
      </dsp:nvSpPr>
      <dsp:spPr>
        <a:xfrm>
          <a:off x="1270530" y="811559"/>
          <a:ext cx="9229584" cy="9229584"/>
        </a:xfrm>
        <a:custGeom>
          <a:avLst/>
          <a:gdLst/>
          <a:ahLst/>
          <a:cxnLst/>
          <a:rect l="0" t="0" r="0" b="0"/>
          <a:pathLst>
            <a:path>
              <a:moveTo>
                <a:pt x="2118697" y="733321"/>
              </a:moveTo>
              <a:arcTo wR="4614792" hR="4614792" stAng="14235345" swAng="771425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02.02.2019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113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778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708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440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963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02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423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447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40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340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776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r>
              <a:rPr lang="en-US" dirty="0"/>
              <a:t> – </a:t>
            </a:r>
            <a:r>
              <a:rPr lang="ru-RU" dirty="0"/>
              <a:t>библиотека машинного обучения, градиентный </a:t>
            </a:r>
            <a:r>
              <a:rPr lang="ru-RU" dirty="0" err="1"/>
              <a:t>бустинг</a:t>
            </a:r>
            <a:r>
              <a:rPr lang="ru-RU" dirty="0"/>
              <a:t> на решающих деревьях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083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131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127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462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834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64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Катбуст</a:t>
            </a:r>
            <a:r>
              <a:rPr lang="ru-RU" dirty="0"/>
              <a:t> имеет довольно сложную внутреннюю структуру, поэтому хочется описать </a:t>
            </a:r>
            <a:r>
              <a:rPr lang="ru-RU" dirty="0" err="1"/>
              <a:t>освновные</a:t>
            </a:r>
            <a:r>
              <a:rPr lang="ru-RU" dirty="0"/>
              <a:t> процессы, которые происходят при обучении. Это поможет вам сориентироваться в коде.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035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такое градиентный </a:t>
            </a:r>
            <a:r>
              <a:rPr lang="ru-RU" dirty="0" err="1"/>
              <a:t>бустинг</a:t>
            </a:r>
            <a:r>
              <a:rPr lang="ru-RU" dirty="0"/>
              <a:t> – мы добавляем к ансамблю простых предсказателей новые так, чтобы целевая функция двигалась в нужную нам сторону. На практике и входные данные, и нужный размер ансамблей очень велики. Это сотни миллионов объектов и десятки тысяч деревьев. А значит учиться нужно быстро.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35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Процесс обучения начинается с загрузки и </a:t>
            </a:r>
            <a:r>
              <a:rPr lang="ru-RU" dirty="0" err="1"/>
              <a:t>валидации</a:t>
            </a:r>
            <a:r>
              <a:rPr lang="ru-RU" dirty="0"/>
              <a:t> параметров. Потом грузятся данные (если они не пришли к нам из питона или </a:t>
            </a:r>
            <a:r>
              <a:rPr lang="en-US" dirty="0"/>
              <a:t>R). </a:t>
            </a:r>
            <a:r>
              <a:rPr lang="ru-RU" dirty="0"/>
              <a:t>Учиться на сырых данных было бы очень медленно,  поэтому мы огрубляем/</a:t>
            </a:r>
            <a:r>
              <a:rPr lang="ru-RU" dirty="0" err="1"/>
              <a:t>квантизуем</a:t>
            </a:r>
            <a:r>
              <a:rPr lang="ru-RU" dirty="0"/>
              <a:t> вещественные признаки. Для этого мы строим набор границ, по которым мы будем строить «</a:t>
            </a:r>
            <a:r>
              <a:rPr lang="ru-RU" dirty="0" err="1"/>
              <a:t>гистограмки</a:t>
            </a:r>
            <a:r>
              <a:rPr lang="ru-RU" dirty="0"/>
              <a:t>» После построения </a:t>
            </a:r>
            <a:r>
              <a:rPr lang="ru-RU" dirty="0" err="1"/>
              <a:t>гистограмок</a:t>
            </a:r>
            <a:r>
              <a:rPr lang="ru-RU" dirty="0"/>
              <a:t> мы </a:t>
            </a:r>
            <a:r>
              <a:rPr lang="ru-RU" dirty="0" err="1"/>
              <a:t>предобрабатываем</a:t>
            </a:r>
            <a:r>
              <a:rPr lang="ru-RU" dirty="0"/>
              <a:t> категориальные </a:t>
            </a:r>
            <a:r>
              <a:rPr lang="ru-RU" dirty="0" err="1"/>
              <a:t>фичи</a:t>
            </a:r>
            <a:r>
              <a:rPr lang="ru-RU" dirty="0"/>
              <a:t> – обычно категориальные </a:t>
            </a:r>
            <a:r>
              <a:rPr lang="ru-RU" dirty="0" err="1"/>
              <a:t>фичи</a:t>
            </a:r>
            <a:r>
              <a:rPr lang="ru-RU" dirty="0"/>
              <a:t> загружаются из </a:t>
            </a:r>
            <a:r>
              <a:rPr lang="ru-RU" dirty="0" err="1"/>
              <a:t>датасета</a:t>
            </a:r>
            <a:r>
              <a:rPr lang="ru-RU" dirty="0"/>
              <a:t> уже </a:t>
            </a:r>
            <a:r>
              <a:rPr lang="ru-RU" dirty="0" err="1"/>
              <a:t>хэшированными</a:t>
            </a:r>
            <a:r>
              <a:rPr lang="ru-RU" dirty="0"/>
              <a:t>, но иногда это нужно сделать отдельно. После </a:t>
            </a:r>
            <a:r>
              <a:rPr lang="ru-RU" dirty="0" err="1"/>
              <a:t>хэширования</a:t>
            </a:r>
            <a:r>
              <a:rPr lang="ru-RU" dirty="0"/>
              <a:t> мы перенумеровываем уникальные значения </a:t>
            </a:r>
            <a:r>
              <a:rPr lang="ru-RU" dirty="0" err="1"/>
              <a:t>хэшей</a:t>
            </a:r>
            <a:r>
              <a:rPr lang="ru-RU" dirty="0"/>
              <a:t>, этот трюк позволит нам экономить вычисления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83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611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57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992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1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s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/>
              <a:t>+7 000 000-00-00 </a:t>
            </a: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/>
              <a:t>+7 000 000-00-00 </a:t>
            </a: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+7 000 000-00-00 </a:t>
            </a:r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/>
              <a:t>Дополнительные материалы для презентаций (слайды с графиками, диаграммами,</a:t>
            </a:r>
            <a:r>
              <a:rPr lang="ru-RU" baseline="0" dirty="0"/>
              <a:t> </a:t>
            </a:r>
            <a:r>
              <a:rPr lang="ru-RU" dirty="0"/>
              <a:t>таблицами, картами, схемами, гаджетами, пиктограммы, иллюстрации и фотографии) находятся </a:t>
            </a:r>
            <a:br>
              <a:rPr lang="ru-RU" dirty="0"/>
            </a:br>
            <a:r>
              <a:rPr lang="ru-RU" dirty="0"/>
              <a:t>на 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/>
              <a:t>Логотипы сервисов</a:t>
            </a:r>
            <a:r>
              <a:rPr lang="ru-RU" baseline="0" dirty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/>
              <a:t>Слайды с кодом: </a:t>
            </a:r>
            <a:endParaRPr lang="ru-RU" dirty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Можно выбрать фотографию на фотостоке </a:t>
            </a:r>
            <a:br>
              <a:rPr lang="ru-RU" dirty="0">
                <a:solidFill>
                  <a:srgbClr val="3878BE"/>
                </a:solidFill>
              </a:rPr>
            </a:br>
            <a:r>
              <a:rPr lang="ru-RU" baseline="0" dirty="0">
                <a:solidFill>
                  <a:srgbClr val="3878BE"/>
                </a:solidFill>
              </a:rPr>
              <a:t>                                       </a:t>
            </a:r>
            <a:r>
              <a:rPr dirty="0"/>
              <a:t> 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/>
              <a:t> вас.</a:t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/>
              <a:t>презентации</a:t>
            </a:r>
            <a:r>
              <a:rPr dirty="0"/>
              <a:t> </a:t>
            </a:r>
            <a:r>
              <a:rPr lang="ru-RU" dirty="0"/>
              <a:t>–</a:t>
            </a:r>
            <a:br>
              <a:rPr lang="ru-RU" dirty="0"/>
            </a:br>
            <a:r>
              <a:rPr dirty="0"/>
              <a:t>на</a:t>
            </a:r>
            <a:endParaRPr lang="ru-RU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/>
              <a:t>вашу</a:t>
            </a:r>
            <a:r>
              <a:rPr dirty="0"/>
              <a:t> презентацию, отправь</a:t>
            </a:r>
            <a:r>
              <a:rPr lang="ru-RU" dirty="0"/>
              <a:t>те</a:t>
            </a:r>
            <a:r>
              <a:rPr dirty="0"/>
              <a:t> 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/>
              <a:t>из</a:t>
            </a:r>
            <a:r>
              <a:rPr sz="6100" dirty="0"/>
              <a:t>ме</a:t>
            </a:r>
            <a:r>
              <a:rPr sz="2900" dirty="0"/>
              <a:t>ня</a:t>
            </a:r>
            <a:r>
              <a:rPr sz="1900" dirty="0"/>
              <a:t>й</a:t>
            </a:r>
            <a:r>
              <a:rPr lang="ru-RU" sz="3400" dirty="0"/>
              <a:t>т</a:t>
            </a:r>
            <a:r>
              <a:rPr lang="ru-RU" sz="1800" dirty="0"/>
              <a:t>е</a:t>
            </a:r>
            <a:r>
              <a:rPr lang="ru-RU" sz="3400" dirty="0"/>
              <a:t> р</a:t>
            </a:r>
            <a:r>
              <a:rPr sz="6800" dirty="0"/>
              <a:t>а</a:t>
            </a:r>
            <a:r>
              <a:rPr sz="3400" dirty="0"/>
              <a:t>з</a:t>
            </a:r>
            <a:r>
              <a:rPr sz="2000" dirty="0"/>
              <a:t>ме</a:t>
            </a:r>
            <a:r>
              <a:rPr sz="3300" dirty="0"/>
              <a:t>р</a:t>
            </a:r>
            <a:r>
              <a:rPr sz="2700" dirty="0"/>
              <a:t>ы</a:t>
            </a:r>
            <a:r>
              <a:rPr sz="2000" dirty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выходи</a:t>
            </a:r>
            <a:r>
              <a:rPr lang="ru-RU" dirty="0"/>
              <a:t>те</a:t>
            </a:r>
            <a:r>
              <a:rPr dirty="0"/>
              <a:t> 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/>
              <a:t>Вот несколько простых советов-рекомендаций</a:t>
            </a:r>
            <a:r>
              <a:rPr dirty="0"/>
              <a:t>:</a:t>
            </a: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/>
              <a:t>Это шаблон презентации </a:t>
            </a:r>
            <a:br>
              <a:rPr lang="ru-RU" dirty="0"/>
            </a:br>
            <a:r>
              <a:rPr lang="ru-RU" dirty="0"/>
              <a:t>для выступлений с нашим корпоративным шрифтом </a:t>
            </a:r>
            <a:br>
              <a:rPr lang="ru-RU" dirty="0"/>
            </a:br>
            <a:r>
              <a:rPr lang="ru-RU" dirty="0" err="1"/>
              <a:t>Yandex</a:t>
            </a:r>
            <a:r>
              <a:rPr lang="ru-RU" dirty="0"/>
              <a:t> </a:t>
            </a:r>
            <a:r>
              <a:rPr lang="ru-RU" dirty="0" err="1"/>
              <a:t>Sans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/>
              <a:t>Перед началом работы убедитесь, </a:t>
            </a:r>
            <a:br>
              <a:rPr lang="ru-RU" dirty="0"/>
            </a:br>
            <a:r>
              <a:rPr lang="ru-RU" dirty="0"/>
              <a:t>что шрифт уже установлен </a:t>
            </a:r>
            <a:br>
              <a:rPr lang="ru-RU" dirty="0"/>
            </a:br>
            <a:r>
              <a:rPr lang="ru-RU" dirty="0"/>
              <a:t>на компьютере. Если нет, то скачать его вместе с инструкцией</a:t>
            </a:r>
            <a:br>
              <a:rPr lang="ru-RU" dirty="0"/>
            </a:br>
            <a:r>
              <a:rPr lang="ru-RU" dirty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33262" y="6983673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https://wiki.yandex-team.ru/presentation/</a:t>
            </a:r>
            <a:br>
              <a:rPr lang="ru-RU" dirty="0">
                <a:solidFill>
                  <a:schemeClr val="tx1"/>
                </a:solidFill>
                <a:hlinkClick r:id="rId5"/>
              </a:rPr>
            </a:br>
            <a:r>
              <a:rPr lang="en-US" dirty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>
                <a:solidFill>
                  <a:srgbClr val="3878BE"/>
                </a:solidFill>
                <a:hlinkClick r:id="rId6"/>
              </a:rPr>
              <a:t>https://</a:t>
            </a:r>
            <a:r>
              <a:rPr lang="en-US" dirty="0" err="1">
                <a:solidFill>
                  <a:srgbClr val="3878BE"/>
                </a:solidFill>
                <a:hlinkClick r:id="rId6"/>
              </a:rPr>
              <a:t>yadi.sk</a:t>
            </a:r>
            <a:r>
              <a:rPr lang="en-US" dirty="0">
                <a:solidFill>
                  <a:srgbClr val="3878BE"/>
                </a:solidFill>
                <a:hlinkClick r:id="rId6"/>
              </a:rPr>
              <a:t>/d/</a:t>
            </a:r>
            <a:r>
              <a:rPr lang="en-US" dirty="0" err="1">
                <a:solidFill>
                  <a:srgbClr val="3878BE"/>
                </a:solidFill>
                <a:hlinkClick r:id="rId6"/>
              </a:rPr>
              <a:t>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388806" y="8292875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>
                <a:solidFill>
                  <a:srgbClr val="3878BE"/>
                </a:solidFill>
                <a:hlinkClick r:id="rId7"/>
              </a:rPr>
              <a:t>presentation@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296806" y="914760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>
                <a:solidFill>
                  <a:srgbClr val="3878BE"/>
                </a:solidFill>
                <a:hlinkClick r:id="rId7"/>
              </a:rPr>
              <a:t>prescheck@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14862" y="3323550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>
                <a:hlinkClick r:id="rId8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07207" y="4234173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>
                <a:solidFill>
                  <a:srgbClr val="3878BE"/>
                </a:solidFill>
                <a:hlinkClick r:id="rId9"/>
              </a:rPr>
              <a:t>https://yadi.sk/d/ZpB_978TwmoNY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8425612" y="4788600"/>
            <a:ext cx="4912176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>
                <a:solidFill>
                  <a:schemeClr val="accent1"/>
                </a:solidFill>
                <a:hlinkClick r:id="rId10"/>
              </a:rPr>
              <a:t>https://</a:t>
            </a:r>
            <a:r>
              <a:rPr lang="en-US" dirty="0" err="1">
                <a:solidFill>
                  <a:schemeClr val="accent1"/>
                </a:solidFill>
                <a:hlinkClick r:id="rId10"/>
              </a:rPr>
              <a:t>yadi.sk</a:t>
            </a:r>
            <a:r>
              <a:rPr lang="en-US" dirty="0">
                <a:solidFill>
                  <a:schemeClr val="accent1"/>
                </a:solidFill>
                <a:hlinkClick r:id="rId10"/>
              </a:rPr>
              <a:t>/d/</a:t>
            </a:r>
            <a:r>
              <a:rPr lang="en-US" dirty="0" err="1">
                <a:solidFill>
                  <a:schemeClr val="accent1"/>
                </a:solidFill>
                <a:hlinkClick r:id="rId10"/>
              </a:rPr>
              <a:t>YqwObUZxxesAJ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boost/catboost" TargetMode="External"/><Relationship Id="rId7" Type="http://schemas.openxmlformats.org/officeDocument/2006/relationships/hyperlink" Target="https://tech.yandex.com/catboost/doc/dg/installation/python-installation-method-build-from-source-windows-docpag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tech.yandex.com/catboost/doc/dg/installation/python-installation-method-build-from-source-linux-macos-docpage/" TargetMode="External"/><Relationship Id="rId5" Type="http://schemas.openxmlformats.org/officeDocument/2006/relationships/hyperlink" Target="https://tech.yandex.com/catboost/doc/dg/installation/cli-installation-local-copy-installation-windows-docpage/" TargetMode="External"/><Relationship Id="rId4" Type="http://schemas.openxmlformats.org/officeDocument/2006/relationships/hyperlink" Target="https://tech.yandex.com/catboost/doc/dg/installation/cli-installation-local-copy-installation-docpage/#cli-installation-local-copy-installatio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boost/catboost/blob/master/catboost_command_style_guide_extension.md" TargetMode="External"/><Relationship Id="rId2" Type="http://schemas.openxmlformats.org/officeDocument/2006/relationships/hyperlink" Target="https://github.com/catboost/catboost/blob/master/CPP_STYLE_GUIDE.md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tboost/catboost/blob/master/open_problems/catboost_clickhouse_sprint_02.02.2019.md" TargetMode="Externa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86318-913C-0C45-A3E8-56C4904C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к спринту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B5AD9-04A0-6344-A65B-41B17694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538" y="2660400"/>
            <a:ext cx="22131336" cy="10245450"/>
          </a:xfrm>
        </p:spPr>
        <p:txBody>
          <a:bodyPr/>
          <a:lstStyle/>
          <a:p>
            <a:pPr marL="685800" indent="-68580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аккаунта на </a:t>
            </a:r>
            <a:r>
              <a:rPr lang="en-US" dirty="0" err="1"/>
              <a:t>github.com</a:t>
            </a:r>
            <a:r>
              <a:rPr lang="en-US" dirty="0"/>
              <a:t> </a:t>
            </a:r>
            <a:r>
              <a:rPr lang="ru-RU" dirty="0"/>
              <a:t>нет, зарегистрироваться</a:t>
            </a:r>
          </a:p>
          <a:p>
            <a:pPr marL="685800" indent="-68580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dirty="0" err="1"/>
              <a:t>Форкнуть</a:t>
            </a:r>
            <a:r>
              <a:rPr lang="ru-RU" dirty="0"/>
              <a:t> </a:t>
            </a:r>
            <a:r>
              <a:rPr lang="ru-RU" dirty="0" err="1"/>
              <a:t>репозиторий</a:t>
            </a:r>
            <a:r>
              <a:rPr lang="ru-RU" dirty="0"/>
              <a:t> </a:t>
            </a:r>
            <a:r>
              <a:rPr lang="en-US" dirty="0">
                <a:hlinkClick r:id="rId3"/>
              </a:rPr>
              <a:t>https://github.com/catboost/catboost</a:t>
            </a:r>
            <a:endParaRPr lang="en-US" dirty="0"/>
          </a:p>
          <a:p>
            <a:pPr marL="685800" indent="-68580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dirty="0" err="1"/>
              <a:t>Склонировать</a:t>
            </a:r>
            <a:r>
              <a:rPr lang="ru-RU" dirty="0"/>
              <a:t> </a:t>
            </a:r>
            <a:r>
              <a:rPr lang="ru-RU" dirty="0" err="1"/>
              <a:t>форкнутую</a:t>
            </a:r>
            <a:r>
              <a:rPr lang="ru-RU" dirty="0"/>
              <a:t> версию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ru-RU" dirty="0" err="1"/>
              <a:t>разработческую</a:t>
            </a:r>
            <a:r>
              <a:rPr lang="ru-RU" dirty="0"/>
              <a:t> машину</a:t>
            </a:r>
            <a:endParaRPr lang="en-US" dirty="0"/>
          </a:p>
          <a:p>
            <a:pPr marL="685800" indent="-68580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dirty="0"/>
              <a:t>Запустить сборку</a:t>
            </a:r>
            <a:r>
              <a:rPr lang="en-US" dirty="0"/>
              <a:t> CLI </a:t>
            </a:r>
            <a:r>
              <a:rPr lang="ru-RU" dirty="0"/>
              <a:t>версии (смотри инструкции для </a:t>
            </a:r>
            <a:r>
              <a:rPr lang="en-US" dirty="0">
                <a:hlinkClick r:id="rId4"/>
              </a:rPr>
              <a:t> linux/macos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hlinkClick r:id="rId5"/>
              </a:rPr>
              <a:t>windows</a:t>
            </a:r>
            <a:r>
              <a:rPr lang="en-US" dirty="0"/>
              <a:t>)</a:t>
            </a:r>
            <a:endParaRPr lang="ru-RU" dirty="0"/>
          </a:p>
          <a:p>
            <a:pPr marL="685800" indent="-68580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dirty="0"/>
              <a:t> Запустить сборку </a:t>
            </a:r>
            <a:r>
              <a:rPr lang="en-US" dirty="0"/>
              <a:t>Python package</a:t>
            </a:r>
            <a:r>
              <a:rPr lang="ru-RU" dirty="0"/>
              <a:t> (смотри инструкции для </a:t>
            </a:r>
            <a:r>
              <a:rPr lang="en-US" dirty="0">
                <a:hlinkClick r:id="rId6"/>
              </a:rPr>
              <a:t>linux/macos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hlinkClick r:id="rId7"/>
              </a:rPr>
              <a:t>windows</a:t>
            </a:r>
            <a:r>
              <a:rPr lang="en-US" dirty="0"/>
              <a:t>)</a:t>
            </a:r>
          </a:p>
          <a:p>
            <a:pPr marL="685800" indent="-68580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dirty="0"/>
              <a:t>Для </a:t>
            </a:r>
            <a:r>
              <a:rPr lang="en-US" dirty="0"/>
              <a:t>Linux</a:t>
            </a:r>
            <a:r>
              <a:rPr lang="ru-RU" dirty="0"/>
              <a:t> и </a:t>
            </a:r>
            <a:r>
              <a:rPr lang="en-US" dirty="0"/>
              <a:t>MacOS </a:t>
            </a:r>
            <a:r>
              <a:rPr lang="ru-RU" dirty="0"/>
              <a:t>можно сгенерировать </a:t>
            </a:r>
            <a:r>
              <a:rPr lang="en-US" dirty="0" err="1"/>
              <a:t>clion</a:t>
            </a:r>
            <a:r>
              <a:rPr lang="en-US" dirty="0"/>
              <a:t>/qt </a:t>
            </a:r>
            <a:r>
              <a:rPr lang="ru-RU" dirty="0"/>
              <a:t>проект с помощью </a:t>
            </a:r>
            <a:br>
              <a:rPr lang="ru-RU" dirty="0"/>
            </a:br>
            <a:r>
              <a:rPr lang="en-US" dirty="0">
                <a:latin typeface="Lucida Console" panose="020B0609040504020204" pitchFamily="49" charset="0"/>
              </a:rPr>
              <a:t>./</a:t>
            </a:r>
            <a:r>
              <a:rPr lang="en-US" dirty="0" err="1">
                <a:latin typeface="Lucida Console" panose="020B0609040504020204" pitchFamily="49" charset="0"/>
              </a:rPr>
              <a:t>ya</a:t>
            </a:r>
            <a:r>
              <a:rPr lang="en-US" dirty="0">
                <a:latin typeface="Lucida Console" panose="020B0609040504020204" pitchFamily="49" charset="0"/>
              </a:rPr>
              <a:t> ide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ru-RU" dirty="0">
                <a:latin typeface="+mn-lt"/>
              </a:rPr>
              <a:t>На </a:t>
            </a:r>
            <a:r>
              <a:rPr lang="en-US" dirty="0">
                <a:latin typeface="+mn-lt"/>
              </a:rPr>
              <a:t>Windows </a:t>
            </a:r>
            <a:r>
              <a:rPr lang="ru-RU" dirty="0">
                <a:latin typeface="+mn-lt"/>
              </a:rPr>
              <a:t>можно пользоваться доступным в папке </a:t>
            </a:r>
            <a:r>
              <a:rPr lang="en-US" dirty="0" err="1">
                <a:latin typeface="+mn-lt"/>
              </a:rPr>
              <a:t>msvs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решением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0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EDA84-CDB7-D247-AEF3-DB877FC0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Важные места в коде (обучение на </a:t>
            </a:r>
            <a:r>
              <a:rPr lang="en-US" dirty="0"/>
              <a:t>CPU)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5A62EF-D244-B444-B553-94C34A02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" dirty="0" err="1"/>
              <a:t>catboost</a:t>
            </a:r>
            <a:r>
              <a:rPr lang="en" dirty="0"/>
              <a:t>/libs/</a:t>
            </a:r>
            <a:r>
              <a:rPr lang="en" dirty="0" err="1"/>
              <a:t>algo</a:t>
            </a:r>
            <a:r>
              <a:rPr lang="en" dirty="0"/>
              <a:t>/</a:t>
            </a:r>
            <a:r>
              <a:rPr lang="en" dirty="0" err="1"/>
              <a:t>greedy_tensor_search.cpp</a:t>
            </a:r>
            <a:endParaRPr lang="en" dirty="0"/>
          </a:p>
          <a:p>
            <a:pPr lvl="1"/>
            <a:r>
              <a:rPr lang="en-US" dirty="0" err="1"/>
              <a:t>catboost</a:t>
            </a:r>
            <a:r>
              <a:rPr lang="en-US" dirty="0"/>
              <a:t>/libs/</a:t>
            </a:r>
            <a:r>
              <a:rPr lang="en-US" dirty="0" err="1"/>
              <a:t>algo</a:t>
            </a:r>
            <a:r>
              <a:rPr lang="en-US" dirty="0"/>
              <a:t>/</a:t>
            </a:r>
            <a:r>
              <a:rPr lang="en-US" dirty="0" err="1"/>
              <a:t>train.cpp</a:t>
            </a:r>
            <a:endParaRPr lang="en-US" dirty="0"/>
          </a:p>
          <a:p>
            <a:pPr lvl="1"/>
            <a:r>
              <a:rPr lang="en-US" dirty="0" err="1"/>
              <a:t>catboost</a:t>
            </a:r>
            <a:r>
              <a:rPr lang="en-US" dirty="0"/>
              <a:t>/libs/</a:t>
            </a:r>
            <a:r>
              <a:rPr lang="en-US" dirty="0" err="1"/>
              <a:t>algo</a:t>
            </a:r>
            <a:r>
              <a:rPr lang="en-US" dirty="0"/>
              <a:t>/</a:t>
            </a:r>
            <a:r>
              <a:rPr lang="en-US" dirty="0" err="1"/>
              <a:t>approx_calcer.cpp</a:t>
            </a:r>
            <a:endParaRPr lang="ru-RU" dirty="0"/>
          </a:p>
          <a:p>
            <a:pPr lvl="1"/>
            <a:r>
              <a:rPr lang="en-US" dirty="0" err="1"/>
              <a:t>catboost</a:t>
            </a:r>
            <a:r>
              <a:rPr lang="en-US" dirty="0"/>
              <a:t>/libs/</a:t>
            </a:r>
            <a:r>
              <a:rPr lang="en-US" dirty="0" err="1"/>
              <a:t>algo</a:t>
            </a:r>
            <a:r>
              <a:rPr lang="en-US" dirty="0"/>
              <a:t>/</a:t>
            </a:r>
            <a:r>
              <a:rPr lang="en-US" dirty="0" err="1"/>
              <a:t>score_calcer.cpp</a:t>
            </a:r>
            <a:endParaRPr lang="fr" dirty="0"/>
          </a:p>
          <a:p>
            <a:pPr lvl="1"/>
            <a:r>
              <a:rPr lang="fr" dirty="0" err="1"/>
              <a:t>catboost</a:t>
            </a:r>
            <a:r>
              <a:rPr lang="fr" dirty="0"/>
              <a:t>/</a:t>
            </a:r>
            <a:r>
              <a:rPr lang="fr" dirty="0" err="1"/>
              <a:t>libs</a:t>
            </a:r>
            <a:r>
              <a:rPr lang="fr" dirty="0"/>
              <a:t>/</a:t>
            </a:r>
            <a:r>
              <a:rPr lang="fr" dirty="0" err="1"/>
              <a:t>train_lib</a:t>
            </a:r>
            <a:r>
              <a:rPr lang="fr" dirty="0"/>
              <a:t>/</a:t>
            </a:r>
            <a:r>
              <a:rPr lang="fr" dirty="0" err="1"/>
              <a:t>train_model.cpp</a:t>
            </a:r>
            <a:endParaRPr lang="fr" dirty="0"/>
          </a:p>
          <a:p>
            <a:pPr lvl="1"/>
            <a:r>
              <a:rPr lang="en-US" dirty="0" err="1"/>
              <a:t>catboost</a:t>
            </a:r>
            <a:r>
              <a:rPr lang="en-US" dirty="0"/>
              <a:t>/libs/model/</a:t>
            </a:r>
            <a:r>
              <a:rPr lang="en-US" dirty="0" err="1"/>
              <a:t>model.h</a:t>
            </a:r>
            <a:endParaRPr lang="en-US" dirty="0"/>
          </a:p>
          <a:p>
            <a:pPr lvl="1"/>
            <a:r>
              <a:rPr lang="en-US" dirty="0" err="1"/>
              <a:t>catboost</a:t>
            </a:r>
            <a:r>
              <a:rPr lang="en-US" dirty="0"/>
              <a:t>/</a:t>
            </a:r>
            <a:r>
              <a:rPr lang="en-US" dirty="0" err="1"/>
              <a:t>python_package</a:t>
            </a:r>
            <a:r>
              <a:rPr lang="en-US" dirty="0"/>
              <a:t>/</a:t>
            </a:r>
            <a:r>
              <a:rPr lang="en-US" dirty="0" err="1"/>
              <a:t>catboost</a:t>
            </a:r>
            <a:r>
              <a:rPr lang="en-US" dirty="0"/>
              <a:t>/_</a:t>
            </a:r>
            <a:r>
              <a:rPr lang="en-US" dirty="0" err="1"/>
              <a:t>catboost.pyx</a:t>
            </a:r>
            <a:endParaRPr lang="en-US" dirty="0"/>
          </a:p>
          <a:p>
            <a:pPr lvl="1"/>
            <a:r>
              <a:rPr lang="en" dirty="0" err="1"/>
              <a:t>catboost</a:t>
            </a:r>
            <a:r>
              <a:rPr lang="en" dirty="0"/>
              <a:t>/</a:t>
            </a:r>
            <a:r>
              <a:rPr lang="en" dirty="0" err="1"/>
              <a:t>python_package</a:t>
            </a:r>
            <a:r>
              <a:rPr lang="en" dirty="0"/>
              <a:t>/</a:t>
            </a:r>
            <a:r>
              <a:rPr lang="en" dirty="0" err="1"/>
              <a:t>catboost</a:t>
            </a:r>
            <a:r>
              <a:rPr lang="en" dirty="0"/>
              <a:t>/</a:t>
            </a:r>
            <a:r>
              <a:rPr lang="en" dirty="0" err="1"/>
              <a:t>core.py</a:t>
            </a:r>
            <a:endParaRPr lang="ru-RU" dirty="0"/>
          </a:p>
          <a:p>
            <a:pPr lvl="1"/>
            <a:r>
              <a:rPr lang="en-US" dirty="0" err="1"/>
              <a:t>catboost</a:t>
            </a:r>
            <a:r>
              <a:rPr lang="en-US" dirty="0"/>
              <a:t>/R-package/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catboostr.cpp</a:t>
            </a:r>
            <a:endParaRPr lang="fr" dirty="0"/>
          </a:p>
          <a:p>
            <a:pPr lvl="1"/>
            <a:r>
              <a:rPr lang="en-US" dirty="0" err="1"/>
              <a:t>catboost</a:t>
            </a:r>
            <a:r>
              <a:rPr lang="en-US" dirty="0"/>
              <a:t>/libs/options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4C6C86-0FD8-1A44-9B76-75CD8F21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6B97D8-5784-BE44-A8BD-04B1027A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71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1A760-1BCF-6249-B824-EC863E5D0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</a:t>
            </a:r>
            <a:r>
              <a:rPr lang="ru-RU" dirty="0"/>
              <a:t> в стиле </a:t>
            </a:r>
            <a:r>
              <a:rPr lang="en-US" dirty="0"/>
              <a:t>Yandex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B01F28-7728-D842-B148-B44B3D4DD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05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19FE5-E34B-AA44-8455-C4B322B4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ru-RU" dirty="0" err="1"/>
              <a:t>репозитория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E38BD-860F-8045-B8EC-9E9BDED2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78800"/>
            <a:ext cx="19461162" cy="9927488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2400"/>
              </a:spcAft>
            </a:pPr>
            <a:r>
              <a:rPr lang="en-US" dirty="0" err="1">
                <a:latin typeface="Lucida Console" panose="020B0609040504020204" pitchFamily="49" charset="0"/>
              </a:rPr>
              <a:t>util</a:t>
            </a:r>
            <a:r>
              <a:rPr lang="en-US" dirty="0">
                <a:latin typeface="Lucida Console" panose="020B0609040504020204" pitchFamily="49" charset="0"/>
              </a:rPr>
              <a:t>/</a:t>
            </a:r>
            <a:r>
              <a:rPr lang="en-US" dirty="0"/>
              <a:t> - </a:t>
            </a:r>
            <a:r>
              <a:rPr lang="ru-RU" dirty="0"/>
              <a:t>библиотека системных примитивов: контейнеры, файловая система, строки, кодировки, потоки</a:t>
            </a:r>
          </a:p>
          <a:p>
            <a:pPr>
              <a:spcBef>
                <a:spcPts val="1800"/>
              </a:spcBef>
              <a:spcAft>
                <a:spcPts val="2400"/>
              </a:spcAft>
            </a:pPr>
            <a:r>
              <a:rPr lang="en-US" dirty="0">
                <a:latin typeface="Lucida Console" panose="020B0609040504020204" pitchFamily="49" charset="0"/>
              </a:rPr>
              <a:t>library/</a:t>
            </a:r>
            <a:r>
              <a:rPr lang="en-US" dirty="0"/>
              <a:t> - </a:t>
            </a:r>
            <a:r>
              <a:rPr lang="ru-RU" dirty="0"/>
              <a:t>библиотеки общего пользования</a:t>
            </a:r>
          </a:p>
          <a:p>
            <a:pPr>
              <a:spcBef>
                <a:spcPts val="1800"/>
              </a:spcBef>
              <a:spcAft>
                <a:spcPts val="2400"/>
              </a:spcAft>
            </a:pPr>
            <a:r>
              <a:rPr lang="en-US" dirty="0" err="1">
                <a:latin typeface="Lucida Console" panose="020B0609040504020204" pitchFamily="49" charset="0"/>
              </a:rPr>
              <a:t>catboost</a:t>
            </a:r>
            <a:r>
              <a:rPr lang="en-US" dirty="0">
                <a:latin typeface="Lucida Console" panose="020B0609040504020204" pitchFamily="49" charset="0"/>
              </a:rPr>
              <a:t>/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ru-RU" dirty="0">
                <a:latin typeface="+mn-lt"/>
              </a:rPr>
              <a:t>главная папка с кодом проекта </a:t>
            </a:r>
            <a:r>
              <a:rPr lang="en-US" dirty="0" err="1">
                <a:latin typeface="+mn-lt"/>
              </a:rPr>
              <a:t>CatBoost</a:t>
            </a:r>
            <a:endParaRPr lang="ru-RU" dirty="0">
              <a:latin typeface="+mn-lt"/>
            </a:endParaRPr>
          </a:p>
          <a:p>
            <a:pPr>
              <a:spcBef>
                <a:spcPts val="1800"/>
              </a:spcBef>
              <a:spcAft>
                <a:spcPts val="2400"/>
              </a:spcAft>
            </a:pPr>
            <a:r>
              <a:rPr lang="en-US" dirty="0" err="1">
                <a:latin typeface="Lucida Console" panose="020B0609040504020204" pitchFamily="49" charset="0"/>
              </a:rPr>
              <a:t>contrib</a:t>
            </a:r>
            <a:r>
              <a:rPr lang="en-US" dirty="0">
                <a:latin typeface="Lucida Console" panose="020B0609040504020204" pitchFamily="49" charset="0"/>
              </a:rPr>
              <a:t>/</a:t>
            </a:r>
            <a:r>
              <a:rPr lang="en-US" dirty="0">
                <a:latin typeface="+mn-lt"/>
              </a:rPr>
              <a:t> - </a:t>
            </a:r>
            <a:r>
              <a:rPr lang="ru-RU" dirty="0">
                <a:latin typeface="+mn-lt"/>
              </a:rPr>
              <a:t>код сторонних библиотек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11ACB1-517B-C448-B248-1C904912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5B994B-B93F-EA46-82ED-8AC4BB09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9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19FE5-E34B-AA44-8455-C4B322B4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Примитивы</a:t>
            </a:r>
            <a:r>
              <a:rPr lang="en-US" dirty="0"/>
              <a:t> </a:t>
            </a:r>
            <a:r>
              <a:rPr lang="ru-RU" dirty="0"/>
              <a:t>С++ (умные указатели)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E38BD-860F-8045-B8EC-9E9BDED2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78800"/>
            <a:ext cx="19461162" cy="9927488"/>
          </a:xfrm>
        </p:spPr>
        <p:txBody>
          <a:bodyPr anchor="t"/>
          <a:lstStyle/>
          <a:p>
            <a:pPr>
              <a:spcBef>
                <a:spcPts val="1800"/>
              </a:spcBef>
              <a:spcAft>
                <a:spcPts val="2400"/>
              </a:spcAft>
            </a:pPr>
            <a:r>
              <a:rPr lang="en-US" dirty="0" err="1"/>
              <a:t>util</a:t>
            </a:r>
            <a:r>
              <a:rPr lang="en-US" dirty="0"/>
              <a:t>/generic/</a:t>
            </a:r>
            <a:r>
              <a:rPr lang="en-US" dirty="0" err="1"/>
              <a:t>ptr.h</a:t>
            </a:r>
            <a:endParaRPr lang="ru-RU" dirty="0"/>
          </a:p>
          <a:p>
            <a:pPr lvl="2">
              <a:spcBef>
                <a:spcPts val="1800"/>
              </a:spcBef>
              <a:spcAft>
                <a:spcPts val="2400"/>
              </a:spcAft>
            </a:pPr>
            <a:r>
              <a:rPr lang="en-US" dirty="0" err="1">
                <a:latin typeface="Lucida Console" panose="020B0609040504020204" pitchFamily="49" charset="0"/>
              </a:rPr>
              <a:t>THolder</a:t>
            </a:r>
            <a:r>
              <a:rPr lang="en-US" dirty="0">
                <a:latin typeface="Lucida Console" panose="020B0609040504020204" pitchFamily="49" charset="0"/>
              </a:rPr>
              <a:t>&lt;T&gt;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>
                <a:latin typeface="+mn-lt"/>
              </a:rPr>
              <a:t>(</a:t>
            </a:r>
            <a:r>
              <a:rPr lang="ru-RU" dirty="0">
                <a:latin typeface="+mn-lt"/>
              </a:rPr>
              <a:t>аналог</a:t>
            </a:r>
            <a:r>
              <a:rPr lang="ru-RU" dirty="0"/>
              <a:t> </a:t>
            </a:r>
            <a:r>
              <a:rPr lang="en-US" dirty="0" err="1">
                <a:latin typeface="Lucida Console" panose="020B0609040504020204" pitchFamily="49" charset="0"/>
              </a:rPr>
              <a:t>std</a:t>
            </a:r>
            <a:r>
              <a:rPr lang="en-US" dirty="0">
                <a:latin typeface="Lucida Console" panose="020B0609040504020204" pitchFamily="49" charset="0"/>
              </a:rPr>
              <a:t>::</a:t>
            </a:r>
            <a:r>
              <a:rPr lang="en-US" dirty="0" err="1">
                <a:latin typeface="Lucida Console" panose="020B0609040504020204" pitchFamily="49" charset="0"/>
              </a:rPr>
              <a:t>unique_ptr</a:t>
            </a:r>
            <a:r>
              <a:rPr lang="en-US" dirty="0">
                <a:latin typeface="Lucida Console" panose="020B0609040504020204" pitchFamily="49" charset="0"/>
              </a:rPr>
              <a:t>&lt;T&gt;</a:t>
            </a:r>
            <a:r>
              <a:rPr lang="ru-RU" dirty="0"/>
              <a:t>)</a:t>
            </a:r>
            <a:endParaRPr lang="en-US" dirty="0"/>
          </a:p>
          <a:p>
            <a:pPr lvl="2">
              <a:spcBef>
                <a:spcPts val="1800"/>
              </a:spcBef>
              <a:spcAft>
                <a:spcPts val="2400"/>
              </a:spcAft>
            </a:pPr>
            <a:r>
              <a:rPr lang="en-US" dirty="0">
                <a:latin typeface="Lucida Console" panose="020B0609040504020204" pitchFamily="49" charset="0"/>
              </a:rPr>
              <a:t>T(</a:t>
            </a:r>
            <a:r>
              <a:rPr lang="en-US" dirty="0" err="1">
                <a:latin typeface="Lucida Console" panose="020B0609040504020204" pitchFamily="49" charset="0"/>
              </a:rPr>
              <a:t>Atomic|Simple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  <a:r>
              <a:rPr lang="en-US" dirty="0" err="1">
                <a:latin typeface="Lucida Console" panose="020B0609040504020204" pitchFamily="49" charset="0"/>
              </a:rPr>
              <a:t>SharedPtr</a:t>
            </a:r>
            <a:r>
              <a:rPr lang="en-US" dirty="0">
                <a:latin typeface="Lucida Console" panose="020B0609040504020204" pitchFamily="49" charset="0"/>
              </a:rPr>
              <a:t>&lt;T&gt;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+mn-lt"/>
              </a:rPr>
              <a:t>(</a:t>
            </a:r>
            <a:r>
              <a:rPr lang="ru-RU" dirty="0">
                <a:latin typeface="+mn-lt"/>
              </a:rPr>
              <a:t>аналог </a:t>
            </a:r>
            <a:r>
              <a:rPr lang="en-US" dirty="0" err="1">
                <a:latin typeface="Lucida Console" panose="020B0609040504020204" pitchFamily="49" charset="0"/>
              </a:rPr>
              <a:t>std</a:t>
            </a:r>
            <a:r>
              <a:rPr lang="en-US" dirty="0">
                <a:latin typeface="Lucida Console" panose="020B0609040504020204" pitchFamily="49" charset="0"/>
              </a:rPr>
              <a:t>::</a:t>
            </a:r>
            <a:r>
              <a:rPr lang="en-US" dirty="0" err="1">
                <a:latin typeface="Lucida Console" panose="020B0609040504020204" pitchFamily="49" charset="0"/>
              </a:rPr>
              <a:t>shared_ptr</a:t>
            </a:r>
            <a:r>
              <a:rPr lang="en-US" dirty="0">
                <a:latin typeface="Lucida Console" panose="020B0609040504020204" pitchFamily="49" charset="0"/>
              </a:rPr>
              <a:t>&lt;T&gt;</a:t>
            </a:r>
            <a:r>
              <a:rPr lang="ru-RU" dirty="0"/>
              <a:t>)</a:t>
            </a:r>
            <a:endParaRPr lang="en-US" dirty="0">
              <a:latin typeface="Lucida Console" panose="020B0609040504020204" pitchFamily="49" charset="0"/>
            </a:endParaRPr>
          </a:p>
          <a:p>
            <a:pPr lvl="2">
              <a:spcBef>
                <a:spcPts val="1800"/>
              </a:spcBef>
              <a:spcAft>
                <a:spcPts val="2400"/>
              </a:spcAft>
            </a:pPr>
            <a:r>
              <a:rPr lang="en-US" dirty="0" err="1">
                <a:latin typeface="Lucida Console" panose="020B0609040504020204" pitchFamily="49" charset="0"/>
              </a:rPr>
              <a:t>TIntrusivePtr</a:t>
            </a:r>
            <a:r>
              <a:rPr lang="en-US" dirty="0">
                <a:latin typeface="Lucida Console" panose="020B0609040504020204" pitchFamily="49" charset="0"/>
              </a:rPr>
              <a:t>&lt;T&gt;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ru-RU" dirty="0">
                <a:latin typeface="+mn-lt"/>
              </a:rPr>
              <a:t>- хранит указатель на объекты-наследники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класса </a:t>
            </a:r>
            <a:r>
              <a:rPr lang="en-US" dirty="0" err="1">
                <a:latin typeface="Lucida Console" panose="020B0609040504020204" pitchFamily="49" charset="0"/>
              </a:rPr>
              <a:t>TRefCounted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ru-RU" dirty="0">
                <a:latin typeface="+mn-lt"/>
              </a:rPr>
              <a:t>экономия на </a:t>
            </a:r>
            <a:r>
              <a:rPr lang="ru-RU" dirty="0" err="1">
                <a:latin typeface="+mn-lt"/>
              </a:rPr>
              <a:t>аллокации</a:t>
            </a:r>
            <a:r>
              <a:rPr lang="ru-RU" dirty="0">
                <a:latin typeface="+mn-lt"/>
              </a:rPr>
              <a:t> </a:t>
            </a:r>
            <a:r>
              <a:rPr lang="en-US" dirty="0">
                <a:latin typeface="+mn-lt"/>
              </a:rPr>
              <a:t>control-block</a:t>
            </a:r>
          </a:p>
          <a:p>
            <a:pPr>
              <a:spcBef>
                <a:spcPts val="1800"/>
              </a:spcBef>
              <a:spcAft>
                <a:spcPts val="2400"/>
              </a:spcAft>
            </a:pP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11ACB1-517B-C448-B248-1C904912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5B994B-B93F-EA46-82ED-8AC4BB09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55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19FE5-E34B-AA44-8455-C4B322B4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/>
              <a:t>Примитивы С++ (потоки ввода/вывода)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E38BD-860F-8045-B8EC-9E9BDED2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78800"/>
            <a:ext cx="19461162" cy="9927488"/>
          </a:xfrm>
        </p:spPr>
        <p:txBody>
          <a:bodyPr anchor="t"/>
          <a:lstStyle/>
          <a:p>
            <a:pPr>
              <a:spcBef>
                <a:spcPts val="1800"/>
              </a:spcBef>
              <a:spcAft>
                <a:spcPts val="2400"/>
              </a:spcAft>
            </a:pPr>
            <a:r>
              <a:rPr lang="en-US" dirty="0" err="1"/>
              <a:t>util</a:t>
            </a:r>
            <a:r>
              <a:rPr lang="en-US" dirty="0"/>
              <a:t>/stream/*</a:t>
            </a:r>
          </a:p>
          <a:p>
            <a:pPr lvl="2">
              <a:spcBef>
                <a:spcPts val="1800"/>
              </a:spcBef>
              <a:spcAft>
                <a:spcPts val="2400"/>
              </a:spcAft>
            </a:pPr>
            <a:r>
              <a:rPr lang="en-US" dirty="0" err="1">
                <a:latin typeface="Lucida Console" panose="020B0609040504020204" pitchFamily="49" charset="0"/>
              </a:rPr>
              <a:t>IInputStream</a:t>
            </a:r>
            <a:r>
              <a:rPr lang="en-US" dirty="0">
                <a:latin typeface="Lucida Console" panose="020B0609040504020204" pitchFamily="49" charset="0"/>
              </a:rPr>
              <a:t> – </a:t>
            </a:r>
            <a:r>
              <a:rPr lang="ru-RU" dirty="0">
                <a:latin typeface="+mn-lt"/>
              </a:rPr>
              <a:t>базовый класс потоков ввода</a:t>
            </a:r>
            <a:r>
              <a:rPr lang="en-US" dirty="0">
                <a:latin typeface="+mn-lt"/>
              </a:rPr>
              <a:t> (operator &gt;&gt;)</a:t>
            </a:r>
            <a:endParaRPr lang="en-US" dirty="0">
              <a:latin typeface="Lucida Console" panose="020B0609040504020204" pitchFamily="49" charset="0"/>
            </a:endParaRPr>
          </a:p>
          <a:p>
            <a:pPr lvl="2">
              <a:spcBef>
                <a:spcPts val="1800"/>
              </a:spcBef>
              <a:spcAft>
                <a:spcPts val="2400"/>
              </a:spcAft>
            </a:pPr>
            <a:r>
              <a:rPr lang="en-US" dirty="0" err="1">
                <a:latin typeface="Lucida Console" panose="020B0609040504020204" pitchFamily="49" charset="0"/>
              </a:rPr>
              <a:t>IOutputStream</a:t>
            </a:r>
            <a:r>
              <a:rPr lang="ru-RU" dirty="0">
                <a:latin typeface="Lucida Console" panose="020B0609040504020204" pitchFamily="49" charset="0"/>
              </a:rPr>
              <a:t> – </a:t>
            </a:r>
            <a:r>
              <a:rPr lang="ru-RU" dirty="0">
                <a:latin typeface="+mn-lt"/>
              </a:rPr>
              <a:t>базовый класс потоков вывода</a:t>
            </a:r>
            <a:r>
              <a:rPr lang="en-US" dirty="0">
                <a:latin typeface="+mn-lt"/>
              </a:rPr>
              <a:t> (operator&lt;&lt;)</a:t>
            </a:r>
            <a:endParaRPr lang="ru-RU" dirty="0">
              <a:latin typeface="+mn-lt"/>
            </a:endParaRPr>
          </a:p>
          <a:p>
            <a:pPr lvl="2">
              <a:spcBef>
                <a:spcPts val="1800"/>
              </a:spcBef>
              <a:spcAft>
                <a:spcPts val="2400"/>
              </a:spcAft>
            </a:pPr>
            <a:r>
              <a:rPr lang="en-US" dirty="0" err="1">
                <a:latin typeface="Lucida Console" panose="020B0609040504020204" pitchFamily="49" charset="0"/>
              </a:rPr>
              <a:t>Cin</a:t>
            </a:r>
            <a:r>
              <a:rPr lang="en-US" dirty="0">
                <a:latin typeface="+mn-lt"/>
              </a:rPr>
              <a:t> – </a:t>
            </a:r>
            <a:r>
              <a:rPr lang="ru-RU" dirty="0">
                <a:latin typeface="+mn-lt"/>
              </a:rPr>
              <a:t>аналог </a:t>
            </a:r>
            <a:r>
              <a:rPr lang="en-US" dirty="0" err="1">
                <a:latin typeface="Lucida Console" panose="020B0609040504020204" pitchFamily="49" charset="0"/>
              </a:rPr>
              <a:t>std</a:t>
            </a:r>
            <a:r>
              <a:rPr lang="en-US" dirty="0">
                <a:latin typeface="Lucida Console" panose="020B0609040504020204" pitchFamily="49" charset="0"/>
              </a:rPr>
              <a:t>::</a:t>
            </a:r>
            <a:r>
              <a:rPr lang="en-US" dirty="0" err="1">
                <a:latin typeface="Lucida Console" panose="020B0609040504020204" pitchFamily="49" charset="0"/>
              </a:rPr>
              <a:t>cin</a:t>
            </a:r>
            <a:endParaRPr lang="en-US" dirty="0">
              <a:latin typeface="Lucida Console" panose="020B0609040504020204" pitchFamily="49" charset="0"/>
            </a:endParaRPr>
          </a:p>
          <a:p>
            <a:pPr lvl="2">
              <a:spcBef>
                <a:spcPts val="1800"/>
              </a:spcBef>
              <a:spcAft>
                <a:spcPts val="2400"/>
              </a:spcAft>
            </a:pPr>
            <a:r>
              <a:rPr lang="en-US" dirty="0" err="1">
                <a:latin typeface="Lucida Console" panose="020B0609040504020204" pitchFamily="49" charset="0"/>
              </a:rPr>
              <a:t>Cout</a:t>
            </a:r>
            <a:r>
              <a:rPr lang="en-US" dirty="0">
                <a:latin typeface="+mn-lt"/>
              </a:rPr>
              <a:t> – </a:t>
            </a:r>
            <a:r>
              <a:rPr lang="ru-RU" dirty="0">
                <a:latin typeface="+mn-lt"/>
              </a:rPr>
              <a:t>аналог </a:t>
            </a:r>
            <a:r>
              <a:rPr lang="en-US" dirty="0" err="1">
                <a:latin typeface="Lucida Console" panose="020B0609040504020204" pitchFamily="49" charset="0"/>
              </a:rPr>
              <a:t>std</a:t>
            </a:r>
            <a:r>
              <a:rPr lang="en-US" dirty="0">
                <a:latin typeface="Lucida Console" panose="020B0609040504020204" pitchFamily="49" charset="0"/>
              </a:rPr>
              <a:t>::</a:t>
            </a:r>
            <a:r>
              <a:rPr lang="en-US" dirty="0" err="1">
                <a:latin typeface="Lucida Console" panose="020B0609040504020204" pitchFamily="49" charset="0"/>
              </a:rPr>
              <a:t>cout</a:t>
            </a:r>
            <a:r>
              <a:rPr lang="en-US" dirty="0">
                <a:latin typeface="+mn-lt"/>
              </a:rPr>
              <a:t> </a:t>
            </a:r>
          </a:p>
          <a:p>
            <a:pPr lvl="2">
              <a:spcBef>
                <a:spcPts val="1800"/>
              </a:spcBef>
              <a:spcAft>
                <a:spcPts val="2400"/>
              </a:spcAft>
            </a:pPr>
            <a:r>
              <a:rPr lang="en-US" dirty="0" err="1">
                <a:latin typeface="Lucida Console" panose="020B0609040504020204" pitchFamily="49" charset="0"/>
              </a:rPr>
              <a:t>Cerr</a:t>
            </a:r>
            <a:r>
              <a:rPr lang="en-US" dirty="0">
                <a:latin typeface="+mn-lt"/>
              </a:rPr>
              <a:t> – </a:t>
            </a:r>
            <a:r>
              <a:rPr lang="ru-RU" dirty="0">
                <a:latin typeface="+mn-lt"/>
              </a:rPr>
              <a:t>аналог </a:t>
            </a:r>
            <a:r>
              <a:rPr lang="en-US" dirty="0" err="1">
                <a:latin typeface="Lucida Console" panose="020B0609040504020204" pitchFamily="49" charset="0"/>
              </a:rPr>
              <a:t>std</a:t>
            </a:r>
            <a:r>
              <a:rPr lang="en-US" dirty="0">
                <a:latin typeface="Lucida Console" panose="020B0609040504020204" pitchFamily="49" charset="0"/>
              </a:rPr>
              <a:t>::</a:t>
            </a:r>
            <a:r>
              <a:rPr lang="en-US" dirty="0" err="1">
                <a:latin typeface="Lucida Console" panose="020B0609040504020204" pitchFamily="49" charset="0"/>
              </a:rPr>
              <a:t>cerr</a:t>
            </a:r>
            <a:endParaRPr lang="en-US" dirty="0">
              <a:latin typeface="Lucida Console" panose="020B0609040504020204" pitchFamily="49" charset="0"/>
            </a:endParaRPr>
          </a:p>
          <a:p>
            <a:pPr lvl="2">
              <a:spcBef>
                <a:spcPts val="1800"/>
              </a:spcBef>
              <a:spcAft>
                <a:spcPts val="2400"/>
              </a:spcAft>
            </a:pPr>
            <a:r>
              <a:rPr lang="en-US" dirty="0" err="1">
                <a:latin typeface="Lucida Console" panose="020B0609040504020204" pitchFamily="49" charset="0"/>
              </a:rPr>
              <a:t>Endl</a:t>
            </a:r>
            <a:r>
              <a:rPr lang="en-US" dirty="0">
                <a:latin typeface="Lucida Console" panose="020B0609040504020204" pitchFamily="49" charset="0"/>
              </a:rPr>
              <a:t> – </a:t>
            </a:r>
            <a:r>
              <a:rPr lang="ru-RU" dirty="0">
                <a:latin typeface="+mn-lt"/>
              </a:rPr>
              <a:t>аналог </a:t>
            </a:r>
            <a:r>
              <a:rPr lang="en-US" dirty="0" err="1">
                <a:latin typeface="Lucida Console" panose="020B0609040504020204" pitchFamily="49" charset="0"/>
              </a:rPr>
              <a:t>std</a:t>
            </a:r>
            <a:r>
              <a:rPr lang="en-US" dirty="0">
                <a:latin typeface="Lucida Console" panose="020B0609040504020204" pitchFamily="49" charset="0"/>
              </a:rPr>
              <a:t>::</a:t>
            </a:r>
            <a:r>
              <a:rPr lang="en-US" dirty="0" err="1">
                <a:latin typeface="Lucida Console" panose="020B0609040504020204" pitchFamily="49" charset="0"/>
              </a:rPr>
              <a:t>endl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11ACB1-517B-C448-B248-1C904912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5B994B-B93F-EA46-82ED-8AC4BB09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639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19FE5-E34B-AA44-8455-C4B322B4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/>
              <a:t>Примитивы</a:t>
            </a:r>
            <a:r>
              <a:rPr lang="en-US" sz="7200" dirty="0"/>
              <a:t> </a:t>
            </a:r>
            <a:r>
              <a:rPr lang="ru-RU" sz="7200" dirty="0"/>
              <a:t>С++ (работа с файлами)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E38BD-860F-8045-B8EC-9E9BDED2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78800"/>
            <a:ext cx="19461162" cy="9927488"/>
          </a:xfrm>
        </p:spPr>
        <p:txBody>
          <a:bodyPr anchor="t"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err="1"/>
              <a:t>util</a:t>
            </a:r>
            <a:r>
              <a:rPr lang="en-US" dirty="0"/>
              <a:t>/stream/</a:t>
            </a:r>
            <a:r>
              <a:rPr lang="en-US" dirty="0" err="1"/>
              <a:t>file.h</a:t>
            </a:r>
            <a:endParaRPr lang="en-US" dirty="0"/>
          </a:p>
          <a:p>
            <a:pPr lvl="2">
              <a:spcBef>
                <a:spcPts val="1800"/>
              </a:spcBef>
              <a:spcAft>
                <a:spcPts val="1800"/>
              </a:spcAft>
            </a:pPr>
            <a:r>
              <a:rPr lang="en-US" dirty="0" err="1">
                <a:latin typeface="Lucida Console" panose="020B0609040504020204" pitchFamily="49" charset="0"/>
              </a:rPr>
              <a:t>TInputFile</a:t>
            </a:r>
            <a:r>
              <a:rPr lang="en-US" dirty="0">
                <a:latin typeface="Lucida Console" panose="020B0609040504020204" pitchFamily="49" charset="0"/>
              </a:rPr>
              <a:t> – </a:t>
            </a:r>
            <a:r>
              <a:rPr lang="en-US" dirty="0"/>
              <a:t> </a:t>
            </a:r>
            <a:r>
              <a:rPr lang="ru-RU" dirty="0">
                <a:latin typeface="+mn-lt"/>
              </a:rPr>
              <a:t>аналог </a:t>
            </a:r>
            <a:r>
              <a:rPr lang="en-US" dirty="0" err="1">
                <a:latin typeface="+mn-lt"/>
              </a:rPr>
              <a:t>std</a:t>
            </a:r>
            <a:r>
              <a:rPr lang="en-US" dirty="0">
                <a:latin typeface="+mn-lt"/>
              </a:rPr>
              <a:t>::</a:t>
            </a:r>
            <a:r>
              <a:rPr lang="en-US" dirty="0" err="1">
                <a:latin typeface="+mn-lt"/>
              </a:rPr>
              <a:t>ifstream</a:t>
            </a:r>
            <a:endParaRPr lang="en-US" dirty="0"/>
          </a:p>
          <a:p>
            <a:pPr lvl="2">
              <a:spcBef>
                <a:spcPts val="1800"/>
              </a:spcBef>
              <a:spcAft>
                <a:spcPts val="1800"/>
              </a:spcAft>
            </a:pPr>
            <a:r>
              <a:rPr lang="en-US" dirty="0" err="1">
                <a:latin typeface="Lucida Console" panose="020B0609040504020204" pitchFamily="49" charset="0"/>
              </a:rPr>
              <a:t>TOutputFile</a:t>
            </a:r>
            <a:r>
              <a:rPr lang="en-US" dirty="0">
                <a:latin typeface="Lucida Console" panose="020B0609040504020204" pitchFamily="49" charset="0"/>
              </a:rPr>
              <a:t> – </a:t>
            </a:r>
            <a:r>
              <a:rPr lang="en-US" dirty="0"/>
              <a:t> </a:t>
            </a:r>
            <a:r>
              <a:rPr lang="ru-RU" dirty="0">
                <a:latin typeface="+mn-lt"/>
              </a:rPr>
              <a:t>аналог </a:t>
            </a:r>
            <a:r>
              <a:rPr lang="en-US" dirty="0" err="1">
                <a:latin typeface="+mn-lt"/>
              </a:rPr>
              <a:t>std</a:t>
            </a:r>
            <a:r>
              <a:rPr lang="en-US" dirty="0">
                <a:latin typeface="+mn-lt"/>
              </a:rPr>
              <a:t>::</a:t>
            </a:r>
            <a:r>
              <a:rPr lang="en-US" dirty="0" err="1">
                <a:latin typeface="+mn-lt"/>
              </a:rPr>
              <a:t>ofstream</a:t>
            </a:r>
            <a:endParaRPr lang="en-US" dirty="0">
              <a:latin typeface="+mn-lt"/>
            </a:endParaRPr>
          </a:p>
          <a:p>
            <a:pPr lvl="1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 err="1">
                <a:latin typeface="+mn-lt"/>
              </a:rPr>
              <a:t>util</a:t>
            </a:r>
            <a:r>
              <a:rPr lang="en-US" dirty="0">
                <a:latin typeface="+mn-lt"/>
              </a:rPr>
              <a:t>/system/</a:t>
            </a:r>
            <a:r>
              <a:rPr lang="en-US" dirty="0" err="1">
                <a:latin typeface="+mn-lt"/>
              </a:rPr>
              <a:t>fs.h</a:t>
            </a:r>
            <a:endParaRPr lang="en-US" dirty="0">
              <a:latin typeface="+mn-lt"/>
            </a:endParaRPr>
          </a:p>
          <a:p>
            <a:pPr lvl="2">
              <a:spcBef>
                <a:spcPts val="1800"/>
              </a:spcBef>
              <a:spcAft>
                <a:spcPts val="1800"/>
              </a:spcAft>
            </a:pPr>
            <a:r>
              <a:rPr lang="en-US" dirty="0">
                <a:latin typeface="Lucida Console" panose="020B0609040504020204" pitchFamily="49" charset="0"/>
              </a:rPr>
              <a:t>NFs::Exists()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ru-RU" dirty="0"/>
              <a:t>– проверка наличия файла/директории</a:t>
            </a:r>
            <a:endParaRPr lang="en-US" dirty="0"/>
          </a:p>
          <a:p>
            <a:pPr lvl="2">
              <a:spcBef>
                <a:spcPts val="1800"/>
              </a:spcBef>
              <a:spcAft>
                <a:spcPts val="1800"/>
              </a:spcAft>
            </a:pPr>
            <a:r>
              <a:rPr lang="en-US" dirty="0">
                <a:latin typeface="Lucida Console" panose="020B0609040504020204" pitchFamily="49" charset="0"/>
              </a:rPr>
              <a:t>NFs::Copy()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ru-RU" dirty="0"/>
              <a:t>– копировать файл</a:t>
            </a:r>
            <a:endParaRPr lang="en-US" dirty="0">
              <a:latin typeface="+mn-lt"/>
            </a:endParaRPr>
          </a:p>
          <a:p>
            <a:pPr lvl="1" indent="0">
              <a:spcBef>
                <a:spcPts val="1800"/>
              </a:spcBef>
              <a:spcAft>
                <a:spcPts val="1800"/>
              </a:spcAft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11ACB1-517B-C448-B248-1C904912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5B994B-B93F-EA46-82ED-8AC4BB09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36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19FE5-E34B-AA44-8455-C4B322B4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/>
              <a:t>Примитивы</a:t>
            </a:r>
            <a:r>
              <a:rPr lang="en-US" sz="7200" dirty="0"/>
              <a:t> </a:t>
            </a:r>
            <a:r>
              <a:rPr lang="ru-RU" sz="7200" dirty="0"/>
              <a:t>С++ (контейнеры)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E38BD-860F-8045-B8EC-9E9BDED2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78800"/>
            <a:ext cx="19461162" cy="9927488"/>
          </a:xfrm>
        </p:spPr>
        <p:txBody>
          <a:bodyPr anchor="t"/>
          <a:lstStyle/>
          <a:p>
            <a:pPr>
              <a:spcBef>
                <a:spcPts val="1800"/>
              </a:spcBef>
              <a:spcAft>
                <a:spcPts val="2400"/>
              </a:spcAft>
            </a:pPr>
            <a:r>
              <a:rPr lang="en-US" dirty="0" err="1"/>
              <a:t>util</a:t>
            </a:r>
            <a:r>
              <a:rPr lang="en-US" dirty="0"/>
              <a:t>/generic/</a:t>
            </a:r>
            <a:r>
              <a:rPr lang="en-US" dirty="0" err="1"/>
              <a:t>vector.h</a:t>
            </a:r>
            <a:endParaRPr lang="en-US" dirty="0"/>
          </a:p>
          <a:p>
            <a:pPr lvl="2">
              <a:spcBef>
                <a:spcPts val="1800"/>
              </a:spcBef>
              <a:spcAft>
                <a:spcPts val="2400"/>
              </a:spcAft>
            </a:pPr>
            <a:r>
              <a:rPr lang="en-US" dirty="0" err="1">
                <a:latin typeface="Lucida Console" panose="020B0609040504020204" pitchFamily="49" charset="0"/>
              </a:rPr>
              <a:t>TVector</a:t>
            </a:r>
            <a:r>
              <a:rPr lang="en-US" dirty="0">
                <a:latin typeface="Lucida Console" panose="020B0609040504020204" pitchFamily="49" charset="0"/>
              </a:rPr>
              <a:t>&lt;T&gt; – </a:t>
            </a:r>
            <a:r>
              <a:rPr lang="ru-RU" dirty="0">
                <a:latin typeface="+mn-lt"/>
              </a:rPr>
              <a:t>наследник </a:t>
            </a:r>
            <a:r>
              <a:rPr lang="en-US" dirty="0" err="1">
                <a:latin typeface="Lucida Console" panose="020B0609040504020204" pitchFamily="49" charset="0"/>
              </a:rPr>
              <a:t>std</a:t>
            </a:r>
            <a:r>
              <a:rPr lang="en-US" dirty="0">
                <a:latin typeface="Lucida Console" panose="020B0609040504020204" pitchFamily="49" charset="0"/>
              </a:rPr>
              <a:t>::vector&lt;T&gt;</a:t>
            </a:r>
          </a:p>
          <a:p>
            <a:pPr>
              <a:spcBef>
                <a:spcPts val="1800"/>
              </a:spcBef>
              <a:spcAft>
                <a:spcPts val="2400"/>
              </a:spcAft>
            </a:pPr>
            <a:r>
              <a:rPr lang="en-US" dirty="0" err="1"/>
              <a:t>util</a:t>
            </a:r>
            <a:r>
              <a:rPr lang="en-US" dirty="0"/>
              <a:t>/generic/</a:t>
            </a:r>
            <a:r>
              <a:rPr lang="en-US" dirty="0" err="1"/>
              <a:t>hash.h</a:t>
            </a:r>
            <a:endParaRPr lang="en-US" dirty="0">
              <a:latin typeface="Lucida Console" panose="020B0609040504020204" pitchFamily="49" charset="0"/>
            </a:endParaRPr>
          </a:p>
          <a:p>
            <a:pPr lvl="2">
              <a:spcBef>
                <a:spcPts val="1800"/>
              </a:spcBef>
              <a:spcAft>
                <a:spcPts val="2400"/>
              </a:spcAft>
            </a:pPr>
            <a:r>
              <a:rPr lang="en-US" dirty="0" err="1">
                <a:latin typeface="Lucida Console" panose="020B0609040504020204" pitchFamily="49" charset="0"/>
              </a:rPr>
              <a:t>THashMap</a:t>
            </a:r>
            <a:r>
              <a:rPr lang="en-US" dirty="0">
                <a:latin typeface="Lucida Console" panose="020B0609040504020204" pitchFamily="49" charset="0"/>
              </a:rPr>
              <a:t>&lt;T&gt; – </a:t>
            </a:r>
            <a:r>
              <a:rPr lang="ru-RU" dirty="0"/>
              <a:t>эквивалент </a:t>
            </a:r>
            <a:r>
              <a:rPr lang="en-US" dirty="0" err="1">
                <a:latin typeface="Lucida Console" panose="020B0609040504020204" pitchFamily="49" charset="0"/>
              </a:rPr>
              <a:t>std</a:t>
            </a:r>
            <a:r>
              <a:rPr lang="en-US" dirty="0">
                <a:latin typeface="Lucida Console" panose="020B0609040504020204" pitchFamily="49" charset="0"/>
              </a:rPr>
              <a:t>::</a:t>
            </a:r>
            <a:r>
              <a:rPr lang="en-US" dirty="0" err="1">
                <a:latin typeface="Lucida Console" panose="020B0609040504020204" pitchFamily="49" charset="0"/>
              </a:rPr>
              <a:t>unordered_map</a:t>
            </a:r>
            <a:r>
              <a:rPr lang="en-US" dirty="0">
                <a:latin typeface="Lucida Console" panose="020B0609040504020204" pitchFamily="49" charset="0"/>
              </a:rPr>
              <a:t>&lt;T&gt;</a:t>
            </a:r>
          </a:p>
          <a:p>
            <a:pPr lvl="2">
              <a:spcBef>
                <a:spcPts val="1800"/>
              </a:spcBef>
              <a:spcAft>
                <a:spcPts val="2400"/>
              </a:spcAft>
            </a:pPr>
            <a:r>
              <a:rPr lang="en-US" dirty="0" err="1">
                <a:latin typeface="Lucida Console" panose="020B0609040504020204" pitchFamily="49" charset="0"/>
              </a:rPr>
              <a:t>THashSet</a:t>
            </a:r>
            <a:r>
              <a:rPr lang="en-US" dirty="0">
                <a:latin typeface="Lucida Console" panose="020B0609040504020204" pitchFamily="49" charset="0"/>
              </a:rPr>
              <a:t>&lt;T&gt; – </a:t>
            </a:r>
            <a:r>
              <a:rPr lang="ru-RU" dirty="0"/>
              <a:t>эквивалент </a:t>
            </a:r>
            <a:r>
              <a:rPr lang="en-US" dirty="0" err="1">
                <a:latin typeface="Lucida Console" panose="020B0609040504020204" pitchFamily="49" charset="0"/>
              </a:rPr>
              <a:t>std</a:t>
            </a:r>
            <a:r>
              <a:rPr lang="en-US" dirty="0">
                <a:latin typeface="Lucida Console" panose="020B0609040504020204" pitchFamily="49" charset="0"/>
              </a:rPr>
              <a:t>::</a:t>
            </a:r>
            <a:r>
              <a:rPr lang="en-US" dirty="0" err="1">
                <a:latin typeface="Lucida Console" panose="020B0609040504020204" pitchFamily="49" charset="0"/>
              </a:rPr>
              <a:t>unordered_set</a:t>
            </a:r>
            <a:r>
              <a:rPr lang="en-US" dirty="0">
                <a:latin typeface="Lucida Console" panose="020B0609040504020204" pitchFamily="49" charset="0"/>
              </a:rPr>
              <a:t>&lt;T&gt;</a:t>
            </a:r>
          </a:p>
          <a:p>
            <a:pPr>
              <a:spcBef>
                <a:spcPts val="1800"/>
              </a:spcBef>
              <a:spcAft>
                <a:spcPts val="2400"/>
              </a:spcAft>
            </a:pPr>
            <a:r>
              <a:rPr lang="en-US" dirty="0" err="1"/>
              <a:t>util</a:t>
            </a:r>
            <a:r>
              <a:rPr lang="en-US" dirty="0"/>
              <a:t>/generic/</a:t>
            </a:r>
            <a:r>
              <a:rPr lang="en-US" dirty="0" err="1"/>
              <a:t>set.h</a:t>
            </a:r>
            <a:r>
              <a:rPr lang="en-US" dirty="0"/>
              <a:t>   +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/>
              <a:t>util</a:t>
            </a:r>
            <a:r>
              <a:rPr lang="en-US" dirty="0"/>
              <a:t>/generic/</a:t>
            </a:r>
            <a:r>
              <a:rPr lang="en-US" dirty="0" err="1"/>
              <a:t>map.h</a:t>
            </a:r>
            <a:endParaRPr lang="en-US" dirty="0">
              <a:latin typeface="Lucida Console" panose="020B0609040504020204" pitchFamily="49" charset="0"/>
            </a:endParaRPr>
          </a:p>
          <a:p>
            <a:pPr lvl="2">
              <a:spcBef>
                <a:spcPts val="1800"/>
              </a:spcBef>
              <a:spcAft>
                <a:spcPts val="2400"/>
              </a:spcAft>
            </a:pPr>
            <a:r>
              <a:rPr lang="en-US" dirty="0" err="1">
                <a:latin typeface="Lucida Console" panose="020B0609040504020204" pitchFamily="49" charset="0"/>
              </a:rPr>
              <a:t>TSet</a:t>
            </a:r>
            <a:r>
              <a:rPr lang="en-US" dirty="0">
                <a:latin typeface="Lucida Console" panose="020B0609040504020204" pitchFamily="49" charset="0"/>
              </a:rPr>
              <a:t>&lt;T&gt; – </a:t>
            </a:r>
            <a:r>
              <a:rPr lang="ru-RU" dirty="0"/>
              <a:t>наследник </a:t>
            </a:r>
            <a:r>
              <a:rPr lang="en-US" dirty="0" err="1">
                <a:latin typeface="Lucida Console" panose="020B0609040504020204" pitchFamily="49" charset="0"/>
              </a:rPr>
              <a:t>std</a:t>
            </a:r>
            <a:r>
              <a:rPr lang="en-US" dirty="0">
                <a:latin typeface="Lucida Console" panose="020B0609040504020204" pitchFamily="49" charset="0"/>
              </a:rPr>
              <a:t>::set&lt;T&gt;</a:t>
            </a:r>
          </a:p>
          <a:p>
            <a:pPr lvl="2">
              <a:spcBef>
                <a:spcPts val="1800"/>
              </a:spcBef>
              <a:spcAft>
                <a:spcPts val="2400"/>
              </a:spcAft>
            </a:pPr>
            <a:r>
              <a:rPr lang="en-US" dirty="0" err="1">
                <a:latin typeface="Lucida Console" panose="020B0609040504020204" pitchFamily="49" charset="0"/>
              </a:rPr>
              <a:t>TMap</a:t>
            </a:r>
            <a:r>
              <a:rPr lang="en-US" dirty="0">
                <a:latin typeface="Lucida Console" panose="020B0609040504020204" pitchFamily="49" charset="0"/>
              </a:rPr>
              <a:t>&lt;T&gt; – </a:t>
            </a:r>
            <a:r>
              <a:rPr lang="ru-RU" dirty="0"/>
              <a:t>наследник </a:t>
            </a:r>
            <a:r>
              <a:rPr lang="en-US" dirty="0" err="1">
                <a:latin typeface="Lucida Console" panose="020B0609040504020204" pitchFamily="49" charset="0"/>
              </a:rPr>
              <a:t>std</a:t>
            </a:r>
            <a:r>
              <a:rPr lang="en-US" dirty="0">
                <a:latin typeface="Lucida Console" panose="020B0609040504020204" pitchFamily="49" charset="0"/>
              </a:rPr>
              <a:t>::map&lt;T&gt;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11ACB1-517B-C448-B248-1C904912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5B994B-B93F-EA46-82ED-8AC4BB09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19FE5-E34B-AA44-8455-C4B322B4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/>
              <a:t>Примитивы</a:t>
            </a:r>
            <a:r>
              <a:rPr lang="en-US" sz="7200" dirty="0"/>
              <a:t> </a:t>
            </a:r>
            <a:r>
              <a:rPr lang="ru-RU" sz="7200" dirty="0"/>
              <a:t>С++ (ссылки на массивы)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E38BD-860F-8045-B8EC-9E9BDED2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78800"/>
            <a:ext cx="19461162" cy="9927488"/>
          </a:xfrm>
        </p:spPr>
        <p:txBody>
          <a:bodyPr anchor="t"/>
          <a:lstStyle/>
          <a:p>
            <a:pPr>
              <a:spcBef>
                <a:spcPts val="1800"/>
              </a:spcBef>
              <a:spcAft>
                <a:spcPts val="2400"/>
              </a:spcAft>
            </a:pPr>
            <a:r>
              <a:rPr lang="en-US" dirty="0" err="1"/>
              <a:t>util</a:t>
            </a:r>
            <a:r>
              <a:rPr lang="en-US" dirty="0"/>
              <a:t>/generic/</a:t>
            </a:r>
            <a:r>
              <a:rPr lang="en-US" dirty="0" err="1"/>
              <a:t>array_ref.h</a:t>
            </a:r>
            <a:endParaRPr lang="en-US" dirty="0"/>
          </a:p>
          <a:p>
            <a:pPr lvl="2">
              <a:spcBef>
                <a:spcPts val="1800"/>
              </a:spcBef>
              <a:spcAft>
                <a:spcPts val="2400"/>
              </a:spcAft>
            </a:pPr>
            <a:r>
              <a:rPr lang="en-US" dirty="0" err="1">
                <a:latin typeface="Lucida Console" panose="020B0609040504020204" pitchFamily="49" charset="0"/>
              </a:rPr>
              <a:t>TArrayRef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ru-RU" dirty="0">
                <a:latin typeface="Lucida Console" panose="020B0609040504020204" pitchFamily="49" charset="0"/>
              </a:rPr>
              <a:t>и </a:t>
            </a:r>
            <a:r>
              <a:rPr lang="en-US" dirty="0" err="1">
                <a:latin typeface="Lucida Console" panose="020B0609040504020204" pitchFamily="49" charset="0"/>
              </a:rPr>
              <a:t>TConstArrayRef</a:t>
            </a:r>
            <a:r>
              <a:rPr lang="ru-RU" dirty="0">
                <a:latin typeface="Lucida Console" panose="020B0609040504020204" pitchFamily="49" charset="0"/>
              </a:rPr>
              <a:t> – </a:t>
            </a:r>
            <a:r>
              <a:rPr lang="ru-RU" dirty="0">
                <a:latin typeface="+mn-lt"/>
              </a:rPr>
              <a:t>альтернатива </a:t>
            </a:r>
            <a:r>
              <a:rPr lang="en-US" dirty="0" err="1">
                <a:latin typeface="+mn-lt"/>
              </a:rPr>
              <a:t>std</a:t>
            </a:r>
            <a:r>
              <a:rPr lang="en-US" dirty="0">
                <a:latin typeface="+mn-lt"/>
              </a:rPr>
              <a:t>::span </a:t>
            </a:r>
            <a:r>
              <a:rPr lang="ru-RU" dirty="0">
                <a:latin typeface="+mn-lt"/>
              </a:rPr>
              <a:t>из </a:t>
            </a:r>
            <a:r>
              <a:rPr lang="en-US" dirty="0">
                <a:latin typeface="+mn-lt"/>
              </a:rPr>
              <a:t>C++20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11ACB1-517B-C448-B248-1C904912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5B994B-B93F-EA46-82ED-8AC4BB09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171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19FE5-E34B-AA44-8455-C4B322B4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/>
              <a:t>Примитивы</a:t>
            </a:r>
            <a:r>
              <a:rPr lang="en-US" sz="7200" dirty="0"/>
              <a:t> </a:t>
            </a:r>
            <a:r>
              <a:rPr lang="ru-RU" sz="7200" dirty="0"/>
              <a:t>С++ (строки)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E38BD-860F-8045-B8EC-9E9BDED2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78800"/>
            <a:ext cx="19461162" cy="9927488"/>
          </a:xfrm>
        </p:spPr>
        <p:txBody>
          <a:bodyPr anchor="t"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dirty="0" err="1"/>
              <a:t>util</a:t>
            </a:r>
            <a:r>
              <a:rPr lang="en-US" dirty="0"/>
              <a:t>/generic/</a:t>
            </a:r>
            <a:r>
              <a:rPr lang="en-US" dirty="0" err="1"/>
              <a:t>strbuf.h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dirty="0" err="1">
                <a:latin typeface="Lucida Console" panose="020B0609040504020204" pitchFamily="49" charset="0"/>
              </a:rPr>
              <a:t>TStringBuf</a:t>
            </a:r>
            <a:r>
              <a:rPr lang="en-US" dirty="0">
                <a:latin typeface="Lucida Console" panose="020B0609040504020204" pitchFamily="49" charset="0"/>
              </a:rPr>
              <a:t> – </a:t>
            </a:r>
            <a:r>
              <a:rPr lang="en-US" dirty="0"/>
              <a:t> </a:t>
            </a:r>
            <a:r>
              <a:rPr lang="ru-RU" dirty="0">
                <a:latin typeface="+mn-lt"/>
              </a:rPr>
              <a:t>аналог </a:t>
            </a:r>
            <a:r>
              <a:rPr lang="en-US" dirty="0" err="1">
                <a:latin typeface="+mn-lt"/>
              </a:rPr>
              <a:t>std</a:t>
            </a:r>
            <a:r>
              <a:rPr lang="en-US" dirty="0">
                <a:latin typeface="+mn-lt"/>
              </a:rPr>
              <a:t>::</a:t>
            </a:r>
            <a:r>
              <a:rPr lang="en-US" dirty="0" err="1">
                <a:latin typeface="+mn-lt"/>
              </a:rPr>
              <a:t>string_view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dirty="0" err="1"/>
              <a:t>util</a:t>
            </a:r>
            <a:r>
              <a:rPr lang="en-US" dirty="0"/>
              <a:t>/generic/</a:t>
            </a:r>
            <a:r>
              <a:rPr lang="en-US" dirty="0" err="1"/>
              <a:t>string.h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dirty="0" err="1">
                <a:latin typeface="Lucida Console" panose="020B0609040504020204" pitchFamily="49" charset="0"/>
              </a:rPr>
              <a:t>TString</a:t>
            </a:r>
            <a:r>
              <a:rPr lang="en-US" dirty="0">
                <a:latin typeface="Lucida Console" panose="020B0609040504020204" pitchFamily="49" charset="0"/>
              </a:rPr>
              <a:t> – </a:t>
            </a:r>
            <a:r>
              <a:rPr lang="en-US" dirty="0" err="1">
                <a:latin typeface="+mn-lt"/>
              </a:rPr>
              <a:t>CoW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строка </a:t>
            </a:r>
            <a:r>
              <a:rPr lang="en-US" dirty="0">
                <a:latin typeface="Lucida Console" panose="020B0609040504020204" pitchFamily="49" charset="0"/>
              </a:rPr>
              <a:t>char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dirty="0">
                <a:latin typeface="Lucida Console" panose="020B0609040504020204" pitchFamily="49" charset="0"/>
              </a:rPr>
              <a:t>TUtf16String</a:t>
            </a:r>
            <a:r>
              <a:rPr lang="en-US" dirty="0">
                <a:latin typeface="+mn-lt"/>
              </a:rPr>
              <a:t> - </a:t>
            </a:r>
            <a:r>
              <a:rPr lang="en-US" dirty="0" err="1">
                <a:latin typeface="+mn-lt"/>
              </a:rPr>
              <a:t>CoW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строка </a:t>
            </a:r>
            <a:r>
              <a:rPr lang="en-US" dirty="0"/>
              <a:t>wchar16</a:t>
            </a: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dirty="0" err="1"/>
              <a:t>util</a:t>
            </a:r>
            <a:r>
              <a:rPr lang="en-US" dirty="0"/>
              <a:t>/string/</a:t>
            </a:r>
            <a:r>
              <a:rPr lang="en-US" dirty="0" err="1"/>
              <a:t>cast.h</a:t>
            </a:r>
            <a:endParaRPr lang="en-US" dirty="0">
              <a:latin typeface="Lucida Console" panose="020B0609040504020204" pitchFamily="49" charset="0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dirty="0" err="1">
                <a:latin typeface="Lucida Console" panose="020B0609040504020204" pitchFamily="49" charset="0"/>
              </a:rPr>
              <a:t>TString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ToString</a:t>
            </a:r>
            <a:r>
              <a:rPr lang="en-US" dirty="0">
                <a:latin typeface="Lucida Console" panose="020B0609040504020204" pitchFamily="49" charset="0"/>
              </a:rPr>
              <a:t>&lt;T&gt; – </a:t>
            </a:r>
            <a:r>
              <a:rPr lang="ru-RU" dirty="0"/>
              <a:t>эквивалент </a:t>
            </a:r>
            <a:r>
              <a:rPr lang="en-US" dirty="0" err="1">
                <a:latin typeface="Lucida Console" panose="020B0609040504020204" pitchFamily="49" charset="0"/>
              </a:rPr>
              <a:t>std</a:t>
            </a:r>
            <a:r>
              <a:rPr lang="en-US" dirty="0">
                <a:latin typeface="Lucida Console" panose="020B0609040504020204" pitchFamily="49" charset="0"/>
              </a:rPr>
              <a:t>::</a:t>
            </a:r>
            <a:r>
              <a:rPr lang="en-US" dirty="0" err="1">
                <a:latin typeface="Lucida Console" panose="020B0609040504020204" pitchFamily="49" charset="0"/>
              </a:rPr>
              <a:t>to_string</a:t>
            </a:r>
            <a:endParaRPr lang="en-US" dirty="0">
              <a:latin typeface="Lucida Console" panose="020B0609040504020204" pitchFamily="49" charset="0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dirty="0">
                <a:latin typeface="Lucida Console" panose="020B0609040504020204" pitchFamily="49" charset="0"/>
              </a:rPr>
              <a:t>T </a:t>
            </a:r>
            <a:r>
              <a:rPr lang="en-US" dirty="0" err="1">
                <a:latin typeface="Lucida Console" panose="020B0609040504020204" pitchFamily="49" charset="0"/>
              </a:rPr>
              <a:t>FromString</a:t>
            </a:r>
            <a:r>
              <a:rPr lang="en-US" dirty="0">
                <a:latin typeface="Lucida Console" panose="020B0609040504020204" pitchFamily="49" charset="0"/>
              </a:rPr>
              <a:t>&lt;T&gt;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dirty="0">
                <a:latin typeface="Lucida Console" panose="020B0609040504020204" pitchFamily="49" charset="0"/>
              </a:rPr>
              <a:t>bool </a:t>
            </a:r>
            <a:r>
              <a:rPr lang="en-US" dirty="0" err="1">
                <a:latin typeface="Lucida Console" panose="020B0609040504020204" pitchFamily="49" charset="0"/>
              </a:rPr>
              <a:t>TryFromString</a:t>
            </a:r>
            <a:r>
              <a:rPr lang="en-US" dirty="0">
                <a:latin typeface="Lucida Console" panose="020B0609040504020204" pitchFamily="49" charset="0"/>
              </a:rPr>
              <a:t>&lt;T&gt;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en-US" dirty="0">
                <a:latin typeface="Lucida Console" panose="020B0609040504020204" pitchFamily="49" charset="0"/>
              </a:rPr>
              <a:t>…,T* value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11ACB1-517B-C448-B248-1C904912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5B994B-B93F-EA46-82ED-8AC4BB09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412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19FE5-E34B-AA44-8455-C4B322B4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/>
              <a:t>Примитивы</a:t>
            </a:r>
            <a:r>
              <a:rPr lang="en-US" sz="7200" dirty="0"/>
              <a:t> </a:t>
            </a:r>
            <a:r>
              <a:rPr lang="ru-RU" sz="7200" dirty="0"/>
              <a:t>С++ (исключения</a:t>
            </a:r>
            <a:r>
              <a:rPr lang="en-US" sz="7200" dirty="0"/>
              <a:t> </a:t>
            </a:r>
            <a:r>
              <a:rPr lang="ru-RU" sz="7200" dirty="0"/>
              <a:t>и </a:t>
            </a:r>
            <a:r>
              <a:rPr lang="ru-RU" sz="7200" dirty="0" err="1"/>
              <a:t>ассерты</a:t>
            </a:r>
            <a:r>
              <a:rPr lang="ru-RU" sz="7200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E38BD-860F-8045-B8EC-9E9BDED2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78800"/>
            <a:ext cx="19461162" cy="9927488"/>
          </a:xfrm>
        </p:spPr>
        <p:txBody>
          <a:bodyPr anchor="t"/>
          <a:lstStyle/>
          <a:p>
            <a:pPr lvl="1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ru-RU" dirty="0">
                <a:latin typeface="+mn-lt"/>
              </a:rPr>
              <a:t>Исключения</a:t>
            </a:r>
          </a:p>
          <a:p>
            <a:pPr lvl="2">
              <a:spcBef>
                <a:spcPts val="1800"/>
              </a:spcBef>
              <a:spcAft>
                <a:spcPts val="1800"/>
              </a:spcAft>
            </a:pPr>
            <a:r>
              <a:rPr lang="en-US" dirty="0" err="1">
                <a:latin typeface="Lucida Console" panose="020B0609040504020204" pitchFamily="49" charset="0"/>
              </a:rPr>
              <a:t>yexception</a:t>
            </a:r>
            <a:r>
              <a:rPr lang="en-US" dirty="0">
                <a:latin typeface="Lucida Console" panose="020B0609040504020204" pitchFamily="49" charset="0"/>
              </a:rPr>
              <a:t> – </a:t>
            </a:r>
            <a:r>
              <a:rPr lang="en-US" dirty="0"/>
              <a:t> </a:t>
            </a:r>
            <a:r>
              <a:rPr lang="ru-RU" dirty="0">
                <a:latin typeface="+mn-lt"/>
              </a:rPr>
              <a:t>наследник </a:t>
            </a:r>
            <a:r>
              <a:rPr lang="en-US" dirty="0" err="1">
                <a:latin typeface="+mn-lt"/>
              </a:rPr>
              <a:t>std</a:t>
            </a:r>
            <a:r>
              <a:rPr lang="en-US" dirty="0">
                <a:latin typeface="+mn-lt"/>
              </a:rPr>
              <a:t>::exception</a:t>
            </a:r>
            <a:endParaRPr lang="en-US" dirty="0"/>
          </a:p>
          <a:p>
            <a:pPr lvl="2">
              <a:spcBef>
                <a:spcPts val="1800"/>
              </a:spcBef>
              <a:spcAft>
                <a:spcPts val="1800"/>
              </a:spcAft>
            </a:pPr>
            <a:r>
              <a:rPr lang="en-US" dirty="0" err="1">
                <a:latin typeface="Lucida Console" panose="020B0609040504020204" pitchFamily="49" charset="0"/>
              </a:rPr>
              <a:t>ythrow</a:t>
            </a:r>
            <a:r>
              <a:rPr lang="en-US" dirty="0">
                <a:latin typeface="Lucida Console" panose="020B0609040504020204" pitchFamily="49" charset="0"/>
              </a:rPr>
              <a:t> – </a:t>
            </a:r>
            <a:r>
              <a:rPr lang="en-US" dirty="0"/>
              <a:t> </a:t>
            </a:r>
            <a:r>
              <a:rPr lang="ru-RU" dirty="0">
                <a:latin typeface="+mn-lt"/>
              </a:rPr>
              <a:t>обертка над </a:t>
            </a:r>
            <a:r>
              <a:rPr lang="en-US" dirty="0">
                <a:latin typeface="+mn-lt"/>
              </a:rPr>
              <a:t>throw, </a:t>
            </a:r>
            <a:r>
              <a:rPr lang="ru-RU" dirty="0">
                <a:latin typeface="+mn-lt"/>
              </a:rPr>
              <a:t>добавляющая информацию о месте бросания исключений</a:t>
            </a:r>
          </a:p>
          <a:p>
            <a:pPr lvl="2">
              <a:spcBef>
                <a:spcPts val="1800"/>
              </a:spcBef>
              <a:spcAft>
                <a:spcPts val="1800"/>
              </a:spcAft>
            </a:pPr>
            <a:r>
              <a:rPr lang="en-US" dirty="0" err="1">
                <a:latin typeface="Lucida Console" panose="020B0609040504020204" pitchFamily="49" charset="0"/>
              </a:rPr>
              <a:t>TString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CurrentExceptionMessage</a:t>
            </a:r>
            <a:r>
              <a:rPr lang="en-US" dirty="0">
                <a:latin typeface="Lucida Console" panose="020B0609040504020204" pitchFamily="49" charset="0"/>
              </a:rPr>
              <a:t>() – </a:t>
            </a:r>
            <a:r>
              <a:rPr lang="ru-RU" dirty="0">
                <a:latin typeface="+mn-lt"/>
              </a:rPr>
              <a:t>текстовое описание исключения</a:t>
            </a:r>
          </a:p>
          <a:p>
            <a:pPr lvl="1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ru-RU" dirty="0" err="1">
                <a:latin typeface="+mn-lt"/>
              </a:rPr>
              <a:t>Ассерты</a:t>
            </a:r>
            <a:r>
              <a:rPr lang="ru-RU" dirty="0">
                <a:latin typeface="+mn-lt"/>
              </a:rPr>
              <a:t> и проверки</a:t>
            </a:r>
            <a:endParaRPr lang="en-US" dirty="0">
              <a:latin typeface="+mn-lt"/>
            </a:endParaRPr>
          </a:p>
          <a:p>
            <a:pPr lvl="2">
              <a:spcBef>
                <a:spcPts val="1800"/>
              </a:spcBef>
              <a:spcAft>
                <a:spcPts val="1800"/>
              </a:spcAft>
            </a:pPr>
            <a:r>
              <a:rPr lang="en-US" dirty="0">
                <a:latin typeface="Lucida Console" panose="020B0609040504020204" pitchFamily="49" charset="0"/>
              </a:rPr>
              <a:t>Y_ASSERT()</a:t>
            </a:r>
          </a:p>
          <a:p>
            <a:pPr lvl="2">
              <a:spcBef>
                <a:spcPts val="1800"/>
              </a:spcBef>
              <a:spcAft>
                <a:spcPts val="1800"/>
              </a:spcAft>
            </a:pPr>
            <a:r>
              <a:rPr lang="en-US" dirty="0">
                <a:latin typeface="Lucida Console" panose="020B0609040504020204" pitchFamily="49" charset="0"/>
              </a:rPr>
              <a:t>Y_VERIFY()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11ACB1-517B-C448-B248-1C904912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5B994B-B93F-EA46-82ED-8AC4BB09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42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Открытый код в Яндексе. Спринты по </a:t>
            </a:r>
            <a:r>
              <a:rPr lang="ru-RU" dirty="0" err="1"/>
              <a:t>CatBoost</a:t>
            </a:r>
            <a:r>
              <a:rPr lang="ru-RU" dirty="0"/>
              <a:t> и </a:t>
            </a:r>
            <a:r>
              <a:rPr lang="ru-RU" dirty="0" err="1"/>
              <a:t>ClickHouse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610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3FC5-DFA2-8B47-9898-8E431E71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Примитивы С++ (</a:t>
            </a:r>
            <a:r>
              <a:rPr lang="ru-RU" dirty="0" err="1"/>
              <a:t>сериализация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96D46-4C56-F246-B9F4-684E5B6CA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нашем </a:t>
            </a:r>
            <a:r>
              <a:rPr lang="ru-RU" dirty="0" err="1"/>
              <a:t>репозитории</a:t>
            </a:r>
            <a:r>
              <a:rPr lang="ru-RU" dirty="0"/>
              <a:t> параллельно сосуществуют две системы бинаризации </a:t>
            </a:r>
            <a:endParaRPr lang="en-US" dirty="0"/>
          </a:p>
          <a:p>
            <a:r>
              <a:rPr lang="ru-RU" dirty="0"/>
              <a:t>Первая представлена методами </a:t>
            </a:r>
            <a:r>
              <a:rPr lang="en-US" dirty="0">
                <a:latin typeface="Lucida Console" panose="020B0609040504020204" pitchFamily="49" charset="0"/>
              </a:rPr>
              <a:t>Save(</a:t>
            </a:r>
            <a:r>
              <a:rPr lang="en-US" dirty="0" err="1">
                <a:latin typeface="Lucida Console" panose="020B0609040504020204" pitchFamily="49" charset="0"/>
              </a:rPr>
              <a:t>IOutputStream</a:t>
            </a:r>
            <a:r>
              <a:rPr lang="en-US" dirty="0">
                <a:latin typeface="Lucida Console" panose="020B0609040504020204" pitchFamily="49" charset="0"/>
              </a:rPr>
              <a:t>*) </a:t>
            </a:r>
            <a:r>
              <a:rPr lang="ru-RU" dirty="0"/>
              <a:t>и </a:t>
            </a:r>
            <a:r>
              <a:rPr lang="en-US" dirty="0">
                <a:latin typeface="Lucida Console" panose="020B0609040504020204" pitchFamily="49" charset="0"/>
              </a:rPr>
              <a:t>Load(</a:t>
            </a:r>
            <a:r>
              <a:rPr lang="en-US" dirty="0" err="1">
                <a:latin typeface="Lucida Console" panose="020B0609040504020204" pitchFamily="49" charset="0"/>
              </a:rPr>
              <a:t>IInputStream</a:t>
            </a:r>
            <a:r>
              <a:rPr lang="en-US" dirty="0">
                <a:latin typeface="Lucida Console" panose="020B0609040504020204" pitchFamily="49" charset="0"/>
              </a:rPr>
              <a:t>*)</a:t>
            </a:r>
            <a:r>
              <a:rPr lang="en-US" dirty="0"/>
              <a:t> </a:t>
            </a:r>
            <a:r>
              <a:rPr lang="ru-RU" dirty="0"/>
              <a:t>и макросом для их </a:t>
            </a:r>
            <a:r>
              <a:rPr lang="ru-RU" dirty="0" err="1"/>
              <a:t>автогенерации</a:t>
            </a:r>
            <a:r>
              <a:rPr lang="ru-RU" dirty="0"/>
              <a:t> для простых случаев </a:t>
            </a:r>
            <a:r>
              <a:rPr lang="en-US" dirty="0">
                <a:latin typeface="Lucida Console" panose="020B0609040504020204" pitchFamily="49" charset="0"/>
              </a:rPr>
              <a:t>Y_SAVELOAD</a:t>
            </a:r>
            <a:r>
              <a:rPr lang="ru-RU" dirty="0">
                <a:latin typeface="Lucida Console" panose="020B0609040504020204" pitchFamily="49" charset="0"/>
              </a:rPr>
              <a:t>(…)</a:t>
            </a:r>
          </a:p>
          <a:p>
            <a:r>
              <a:rPr lang="ru-RU" dirty="0"/>
              <a:t>Вторая необходима для работы системы распределенного </a:t>
            </a:r>
            <a:r>
              <a:rPr lang="en-US" dirty="0"/>
              <a:t>CPU </a:t>
            </a:r>
            <a:r>
              <a:rPr lang="ru-RU" dirty="0"/>
              <a:t>обучения</a:t>
            </a:r>
            <a:r>
              <a:rPr lang="en-US" dirty="0"/>
              <a:t>. </a:t>
            </a:r>
            <a:r>
              <a:rPr lang="ru-RU" dirty="0"/>
              <a:t>Эта система </a:t>
            </a:r>
            <a:r>
              <a:rPr lang="ru-RU" dirty="0" err="1"/>
              <a:t>сериализации</a:t>
            </a:r>
            <a:r>
              <a:rPr lang="ru-RU" dirty="0"/>
              <a:t> использует </a:t>
            </a:r>
            <a:r>
              <a:rPr lang="en-US" dirty="0">
                <a:latin typeface="Lucida Console" panose="020B0609040504020204" pitchFamily="49" charset="0"/>
              </a:rPr>
              <a:t>T::operator&amp;(</a:t>
            </a:r>
            <a:r>
              <a:rPr lang="en-US" dirty="0" err="1">
                <a:latin typeface="Lucida Console" panose="020B0609040504020204" pitchFamily="49" charset="0"/>
              </a:rPr>
              <a:t>IBinSaver</a:t>
            </a:r>
            <a:r>
              <a:rPr lang="en-US" dirty="0">
                <a:latin typeface="Lucida Console" panose="020B0609040504020204" pitchFamily="49" charset="0"/>
              </a:rPr>
              <a:t>*) </a:t>
            </a:r>
            <a:r>
              <a:rPr lang="ru-RU" dirty="0">
                <a:latin typeface="+mn-lt"/>
              </a:rPr>
              <a:t>и макрос </a:t>
            </a:r>
            <a:r>
              <a:rPr lang="en-US" dirty="0">
                <a:latin typeface="Lucida Console" panose="020B0609040504020204" pitchFamily="49" charset="0"/>
              </a:rPr>
              <a:t>SAVELOAD(…)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ru-RU" dirty="0">
                <a:latin typeface="+mn-lt"/>
              </a:rPr>
              <a:t>для </a:t>
            </a:r>
            <a:r>
              <a:rPr lang="ru-RU" dirty="0" err="1">
                <a:latin typeface="+mn-lt"/>
              </a:rPr>
              <a:t>автогенерации</a:t>
            </a:r>
            <a:r>
              <a:rPr lang="ru-RU" dirty="0">
                <a:latin typeface="+mn-lt"/>
              </a:rPr>
              <a:t> </a:t>
            </a:r>
            <a:r>
              <a:rPr lang="ru-RU">
                <a:latin typeface="+mn-lt"/>
              </a:rPr>
              <a:t>этого оператора.</a:t>
            </a:r>
            <a:endParaRPr lang="ru-RU" dirty="0">
              <a:latin typeface="+mn-lt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23EB3A-07B5-894F-920C-D6721390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9975C0-15C1-234A-A585-16FAAF01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216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19FE5-E34B-AA44-8455-C4B322B4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/>
              <a:t>Примитивы</a:t>
            </a:r>
            <a:r>
              <a:rPr lang="en-US" sz="7200" dirty="0"/>
              <a:t> </a:t>
            </a:r>
            <a:r>
              <a:rPr lang="ru-RU" sz="7200" dirty="0"/>
              <a:t>С++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E38BD-860F-8045-B8EC-9E9BDED2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78800"/>
            <a:ext cx="19461162" cy="9927488"/>
          </a:xfrm>
        </p:spPr>
        <p:txBody>
          <a:bodyPr anchor="t"/>
          <a:lstStyle/>
          <a:p>
            <a:pPr lvl="1" indent="0">
              <a:spcBef>
                <a:spcPts val="1800"/>
              </a:spcBef>
              <a:spcAft>
                <a:spcPts val="1800"/>
              </a:spcAft>
              <a:buNone/>
            </a:pPr>
            <a:endParaRPr lang="ru-RU" dirty="0"/>
          </a:p>
          <a:p>
            <a:pPr lvl="1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 err="1"/>
              <a:t>util</a:t>
            </a:r>
            <a:r>
              <a:rPr lang="en-US" dirty="0"/>
              <a:t>/generic/</a:t>
            </a:r>
            <a:r>
              <a:rPr lang="en-US" dirty="0" err="1"/>
              <a:t>maybe.h</a:t>
            </a:r>
            <a:endParaRPr lang="en-US" dirty="0"/>
          </a:p>
          <a:p>
            <a:pPr lvl="2">
              <a:spcBef>
                <a:spcPts val="1800"/>
              </a:spcBef>
              <a:spcAft>
                <a:spcPts val="1800"/>
              </a:spcAft>
            </a:pPr>
            <a:r>
              <a:rPr lang="en-US" dirty="0" err="1"/>
              <a:t>TMaybe</a:t>
            </a:r>
            <a:r>
              <a:rPr lang="en-US" dirty="0"/>
              <a:t> – </a:t>
            </a:r>
            <a:r>
              <a:rPr lang="ru-RU" dirty="0"/>
              <a:t>аналог </a:t>
            </a:r>
            <a:r>
              <a:rPr lang="en-US" dirty="0" err="1"/>
              <a:t>std</a:t>
            </a:r>
            <a:r>
              <a:rPr lang="en-US" dirty="0"/>
              <a:t>::optional</a:t>
            </a:r>
          </a:p>
          <a:p>
            <a:pPr lvl="1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 err="1"/>
              <a:t>util</a:t>
            </a:r>
            <a:r>
              <a:rPr lang="en-US" dirty="0"/>
              <a:t>/generic/</a:t>
            </a:r>
            <a:r>
              <a:rPr lang="en-US" dirty="0" err="1"/>
              <a:t>variant.h</a:t>
            </a:r>
            <a:endParaRPr lang="en-US" dirty="0"/>
          </a:p>
          <a:p>
            <a:pPr lvl="2">
              <a:spcBef>
                <a:spcPts val="1800"/>
              </a:spcBef>
              <a:spcAft>
                <a:spcPts val="1800"/>
              </a:spcAft>
            </a:pPr>
            <a:r>
              <a:rPr lang="en-US" dirty="0" err="1"/>
              <a:t>TVariant</a:t>
            </a:r>
            <a:r>
              <a:rPr lang="en-US" dirty="0"/>
              <a:t> - </a:t>
            </a:r>
            <a:r>
              <a:rPr lang="ru-RU" dirty="0"/>
              <a:t>аналог </a:t>
            </a:r>
            <a:r>
              <a:rPr lang="en-US" dirty="0" err="1"/>
              <a:t>std</a:t>
            </a:r>
            <a:r>
              <a:rPr lang="en-US" dirty="0"/>
              <a:t>::variant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11ACB1-517B-C448-B248-1C904912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5B994B-B93F-EA46-82ED-8AC4BB09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695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19FE5-E34B-AA44-8455-C4B322B4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/>
              <a:t>Исключения</a:t>
            </a:r>
            <a:r>
              <a:rPr lang="en-US" sz="7200" dirty="0"/>
              <a:t> </a:t>
            </a:r>
            <a:r>
              <a:rPr lang="ru-RU" sz="7200" dirty="0"/>
              <a:t>в </a:t>
            </a:r>
            <a:r>
              <a:rPr lang="en-US" sz="7200" dirty="0" err="1"/>
              <a:t>CatBoost</a:t>
            </a:r>
            <a:r>
              <a:rPr lang="ru-RU" sz="7200" dirty="0"/>
              <a:t> коде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E38BD-860F-8045-B8EC-9E9BDED2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78800"/>
            <a:ext cx="19461162" cy="9927488"/>
          </a:xfrm>
        </p:spPr>
        <p:txBody>
          <a:bodyPr anchor="t"/>
          <a:lstStyle/>
          <a:p>
            <a:pPr lvl="1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 err="1"/>
              <a:t>TCatBoostException</a:t>
            </a:r>
            <a:r>
              <a:rPr lang="en-US" dirty="0"/>
              <a:t> – </a:t>
            </a:r>
            <a:r>
              <a:rPr lang="ru-RU" dirty="0">
                <a:latin typeface="+mn-lt"/>
              </a:rPr>
              <a:t>базовое исключение, в отличие от </a:t>
            </a:r>
            <a:r>
              <a:rPr lang="en-US" dirty="0" err="1">
                <a:latin typeface="+mn-lt"/>
              </a:rPr>
              <a:t>yexception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хранит в себе </a:t>
            </a:r>
            <a:r>
              <a:rPr lang="ru-RU" dirty="0" err="1">
                <a:latin typeface="+mn-lt"/>
              </a:rPr>
              <a:t>стектрейс</a:t>
            </a:r>
            <a:endParaRPr lang="ru-RU" dirty="0">
              <a:latin typeface="+mn-lt"/>
            </a:endParaRPr>
          </a:p>
          <a:p>
            <a:pPr lvl="1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CB_ENSURE </a:t>
            </a:r>
            <a:r>
              <a:rPr lang="en-US" dirty="0">
                <a:latin typeface="+mn-lt"/>
              </a:rPr>
              <a:t> – </a:t>
            </a:r>
            <a:r>
              <a:rPr lang="ru-RU" dirty="0">
                <a:latin typeface="+mn-lt"/>
              </a:rPr>
              <a:t>аналог </a:t>
            </a:r>
            <a:r>
              <a:rPr lang="en-US" dirty="0"/>
              <a:t>Y_ENSURE</a:t>
            </a:r>
            <a:r>
              <a:rPr lang="ru-RU" dirty="0">
                <a:latin typeface="+mn-lt"/>
              </a:rPr>
              <a:t>, бросающий исключение </a:t>
            </a:r>
            <a:r>
              <a:rPr lang="en-US" dirty="0" err="1"/>
              <a:t>TCatBoostException</a:t>
            </a:r>
            <a:endParaRPr lang="en-US" dirty="0">
              <a:latin typeface="+mn-lt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11ACB1-517B-C448-B248-1C904912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5B994B-B93F-EA46-82ED-8AC4BB09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34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A0D42-76B3-8D42-9181-AA0A160E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FAEE16-C6C7-394A-A9F6-963BC382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Общий стиль кода на С++: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https://github.com/catboost/catboost/blob/master/CPP_STYLE_GUIDE.md</a:t>
            </a:r>
            <a:endParaRPr lang="ru-RU" dirty="0"/>
          </a:p>
          <a:p>
            <a:pPr lvl="1" indent="0">
              <a:buNone/>
            </a:pPr>
            <a:r>
              <a:rPr lang="ru-RU" dirty="0">
                <a:latin typeface="+mn-lt"/>
              </a:rPr>
              <a:t>Расширение стиля для </a:t>
            </a:r>
            <a:r>
              <a:rPr lang="en-US" dirty="0" err="1">
                <a:latin typeface="+mn-lt"/>
              </a:rPr>
              <a:t>catboost</a:t>
            </a:r>
            <a:r>
              <a:rPr lang="ru-RU" dirty="0">
                <a:latin typeface="+mn-lt"/>
              </a:rPr>
              <a:t>:</a:t>
            </a:r>
          </a:p>
          <a:p>
            <a:pPr lvl="1"/>
            <a:r>
              <a:rPr lang="en-US" dirty="0">
                <a:hlinkClick r:id="rId3"/>
              </a:rPr>
              <a:t>https://github.com/catboost/catboost/blob/master/catboost_command_style_guide_extension.md</a:t>
            </a:r>
            <a:endParaRPr lang="ru-RU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>
                <a:latin typeface="+mn-lt"/>
              </a:rPr>
              <a:t>Python</a:t>
            </a:r>
          </a:p>
          <a:p>
            <a:pPr lvl="1"/>
            <a:r>
              <a:rPr lang="en-US" dirty="0"/>
              <a:t>PEP8 </a:t>
            </a:r>
            <a:r>
              <a:rPr lang="ru-RU" dirty="0"/>
              <a:t> </a:t>
            </a:r>
            <a:r>
              <a:rPr lang="en-US" dirty="0">
                <a:sym typeface="Wingdings" pitchFamily="2" charset="2"/>
              </a:rPr>
              <a:t></a:t>
            </a: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8FD61D-D4A3-424E-9A2B-2895AD83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20F77F-F8E8-7B46-8FE0-8FBF93D8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489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D134C-DCF7-5B43-971E-50DE0F49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сборки </a:t>
            </a:r>
            <a:r>
              <a:rPr lang="en-US" dirty="0"/>
              <a:t>C</a:t>
            </a:r>
            <a:r>
              <a:rPr lang="ru-RU" dirty="0"/>
              <a:t>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53F36-17F4-CB46-B72E-8172D3F7B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73300"/>
            <a:ext cx="19461162" cy="9932988"/>
          </a:xfrm>
        </p:spPr>
        <p:txBody>
          <a:bodyPr/>
          <a:lstStyle/>
          <a:p>
            <a:r>
              <a:rPr lang="ru-RU" dirty="0"/>
              <a:t>Сборка – статическая линковка с библиотеками. Минимум внешних зависимостей позволяет работать на большинстве платформ и дистрибутивов</a:t>
            </a:r>
          </a:p>
          <a:p>
            <a:r>
              <a:rPr lang="ru-RU" dirty="0"/>
              <a:t>Система сборки – </a:t>
            </a:r>
            <a:r>
              <a:rPr lang="ru-RU" dirty="0" err="1"/>
              <a:t>ymake</a:t>
            </a:r>
            <a:r>
              <a:rPr lang="ru-RU" dirty="0"/>
              <a:t>, часть утилиты </a:t>
            </a:r>
            <a:r>
              <a:rPr lang="ru-RU" dirty="0" err="1"/>
              <a:t>ya</a:t>
            </a:r>
            <a:r>
              <a:rPr lang="ru-RU" dirty="0"/>
              <a:t>. Цели сборки описываются в </a:t>
            </a:r>
            <a:r>
              <a:rPr lang="ru-RU" dirty="0" err="1"/>
              <a:t>ya.make</a:t>
            </a:r>
            <a:r>
              <a:rPr lang="ru-RU" dirty="0"/>
              <a:t> файлах</a:t>
            </a:r>
          </a:p>
          <a:p>
            <a:r>
              <a:rPr lang="ru-RU" dirty="0"/>
              <a:t>Везде, кроме папок </a:t>
            </a:r>
            <a:r>
              <a:rPr lang="ru-RU" dirty="0" err="1"/>
              <a:t>util</a:t>
            </a:r>
            <a:r>
              <a:rPr lang="ru-RU" dirty="0"/>
              <a:t>/ и кода </a:t>
            </a:r>
            <a:r>
              <a:rPr lang="ru-RU" dirty="0" err="1"/>
              <a:t>cuda</a:t>
            </a:r>
            <a:r>
              <a:rPr lang="ru-RU" dirty="0"/>
              <a:t> ядер разрешен  </a:t>
            </a:r>
            <a:r>
              <a:rPr lang="ru-RU" dirty="0" err="1"/>
              <a:t>C</a:t>
            </a:r>
            <a:r>
              <a:rPr lang="ru-RU" dirty="0"/>
              <a:t>++17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F65CAD-0BDF-EA44-B6C8-816E9328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6CF13F-3403-C049-9B92-62096A41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937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916B8-3C19-DB4F-BB7D-9DC46C3B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ya.make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336773-BA88-9140-B836-8E3E6103E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73300"/>
            <a:ext cx="22496206" cy="10308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800" dirty="0">
                <a:latin typeface="Lucida Console" panose="020B0609040504020204" pitchFamily="49" charset="0"/>
              </a:rPr>
              <a:t>LIBRARY()</a:t>
            </a:r>
            <a:r>
              <a:rPr lang="ru-RU" sz="2800" dirty="0">
                <a:latin typeface="Lucida Console" panose="020B0609040504020204" pitchFamily="49" charset="0"/>
              </a:rPr>
              <a:t> </a:t>
            </a:r>
            <a:r>
              <a:rPr lang="en-US" sz="2800" dirty="0">
                <a:latin typeface="Lucida Console" panose="020B0609040504020204" pitchFamily="49" charset="0"/>
              </a:rPr>
              <a:t># </a:t>
            </a:r>
            <a:r>
              <a:rPr lang="ru-RU" sz="2800" dirty="0">
                <a:latin typeface="Lucida Console" panose="020B0609040504020204" pitchFamily="49" charset="0"/>
              </a:rPr>
              <a:t>пример статической библиотеки</a:t>
            </a:r>
            <a:endParaRPr lang="en-US" sz="2800"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800" dirty="0">
                <a:latin typeface="Lucida Console" panose="020B0609040504020204" pitchFamily="49" charset="0"/>
              </a:rPr>
              <a:t>SRCS(</a:t>
            </a:r>
            <a:r>
              <a:rPr lang="ru-RU" sz="2800" dirty="0">
                <a:latin typeface="Lucida Console" panose="020B0609040504020204" pitchFamily="49" charset="0"/>
              </a:rPr>
              <a:t> </a:t>
            </a:r>
            <a:r>
              <a:rPr lang="en-US" sz="2800" dirty="0">
                <a:latin typeface="Lucida Console" panose="020B0609040504020204" pitchFamily="49" charset="0"/>
              </a:rPr>
              <a:t># </a:t>
            </a:r>
            <a:r>
              <a:rPr lang="ru-RU" sz="2800" dirty="0">
                <a:latin typeface="Lucida Console" panose="020B0609040504020204" pitchFamily="49" charset="0"/>
              </a:rPr>
              <a:t>этот макрос содержит список единиц сборки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800" dirty="0" err="1">
                <a:latin typeface="Lucida Console" panose="020B0609040504020204" pitchFamily="49" charset="0"/>
              </a:rPr>
              <a:t>visitor.cpp</a:t>
            </a:r>
            <a:endParaRPr lang="ru-RU" sz="2800"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800" dirty="0">
                <a:latin typeface="Lucida Console" panose="020B0609040504020204" pitchFamily="49" charset="0"/>
              </a:rPr>
              <a:t>...</a:t>
            </a:r>
            <a:endParaRPr lang="ru-RU" sz="2800"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800" dirty="0">
                <a:latin typeface="Lucida Console" panose="020B0609040504020204" pitchFamily="49" charset="0"/>
              </a:rPr>
              <a:t>GLOBAL </a:t>
            </a:r>
            <a:r>
              <a:rPr lang="en-US" sz="2800" dirty="0" err="1">
                <a:latin typeface="Lucida Console" panose="020B0609040504020204" pitchFamily="49" charset="0"/>
              </a:rPr>
              <a:t>cb_dsv_loader.cpp</a:t>
            </a:r>
            <a:r>
              <a:rPr lang="en-US" sz="2800" dirty="0">
                <a:latin typeface="Lucida Console" panose="020B0609040504020204" pitchFamily="49" charset="0"/>
              </a:rPr>
              <a:t> # </a:t>
            </a:r>
            <a:r>
              <a:rPr lang="ru-RU" sz="2800" dirty="0">
                <a:latin typeface="Lucida Console" panose="020B0609040504020204" pitchFamily="49" charset="0"/>
              </a:rPr>
              <a:t>этот файл будет слинкован в конечную цель сборки 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ru-RU" sz="2800" dirty="0">
                <a:latin typeface="Lucida Console" panose="020B0609040504020204" pitchFamily="49" charset="0"/>
              </a:rPr>
              <a:t>например, нужно для классов-регистраторов)</a:t>
            </a:r>
            <a:endParaRPr lang="en-US" sz="2800"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8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800" dirty="0">
                <a:latin typeface="Lucida Console" panose="020B0609040504020204" pitchFamily="49" charset="0"/>
              </a:rPr>
              <a:t>PEERDIR( # </a:t>
            </a:r>
            <a:r>
              <a:rPr lang="ru-RU" sz="2800" dirty="0">
                <a:latin typeface="Lucida Console" panose="020B0609040504020204" pitchFamily="49" charset="0"/>
              </a:rPr>
              <a:t>список зависимостей в виде путей относительно корня </a:t>
            </a:r>
            <a:r>
              <a:rPr lang="ru-RU" sz="2800" dirty="0" err="1">
                <a:latin typeface="Lucida Console" panose="020B0609040504020204" pitchFamily="49" charset="0"/>
              </a:rPr>
              <a:t>репозитория</a:t>
            </a:r>
            <a:endParaRPr lang="en-US" sz="2800"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800" dirty="0">
                <a:latin typeface="Lucida Console" panose="020B0609040504020204" pitchFamily="49" charset="0"/>
              </a:rPr>
              <a:t>    library/</a:t>
            </a:r>
            <a:r>
              <a:rPr lang="en-US" sz="2800" dirty="0" err="1">
                <a:latin typeface="Lucida Console" panose="020B0609040504020204" pitchFamily="49" charset="0"/>
              </a:rPr>
              <a:t>dbg_output</a:t>
            </a:r>
            <a:endParaRPr lang="en-US" sz="2800"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800" dirty="0"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800" dirty="0">
                <a:latin typeface="Lucida Console" panose="020B0609040504020204" pitchFamily="49" charset="0"/>
              </a:rPr>
              <a:t>    </a:t>
            </a:r>
            <a:r>
              <a:rPr lang="en-US" sz="2800" dirty="0" err="1">
                <a:latin typeface="Lucida Console" panose="020B0609040504020204" pitchFamily="49" charset="0"/>
              </a:rPr>
              <a:t>catboost</a:t>
            </a:r>
            <a:r>
              <a:rPr lang="en-US" sz="2800" dirty="0">
                <a:latin typeface="Lucida Console" panose="020B0609040504020204" pitchFamily="49" charset="0"/>
              </a:rPr>
              <a:t>/libs/quantization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800" dirty="0">
                <a:latin typeface="Lucida Console" panose="020B0609040504020204" pitchFamily="49" charset="0"/>
              </a:rPr>
              <a:t>    </a:t>
            </a:r>
            <a:r>
              <a:rPr lang="en-US" sz="2800" dirty="0" err="1">
                <a:latin typeface="Lucida Console" panose="020B0609040504020204" pitchFamily="49" charset="0"/>
              </a:rPr>
              <a:t>catboost</a:t>
            </a:r>
            <a:r>
              <a:rPr lang="en-US" sz="2800" dirty="0">
                <a:latin typeface="Lucida Console" panose="020B0609040504020204" pitchFamily="49" charset="0"/>
              </a:rPr>
              <a:t>/libs/</a:t>
            </a:r>
            <a:r>
              <a:rPr lang="en-US" sz="2800" dirty="0" err="1">
                <a:latin typeface="Lucida Console" panose="020B0609040504020204" pitchFamily="49" charset="0"/>
              </a:rPr>
              <a:t>quantization_schema</a:t>
            </a:r>
            <a:endParaRPr lang="en-US" sz="2800"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8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800" dirty="0">
                <a:latin typeface="Lucida Console" panose="020B0609040504020204" pitchFamily="49" charset="0"/>
              </a:rPr>
              <a:t># </a:t>
            </a:r>
            <a:r>
              <a:rPr lang="ru-RU" sz="2800" dirty="0">
                <a:latin typeface="Lucida Console" panose="020B0609040504020204" pitchFamily="49" charset="0"/>
              </a:rPr>
              <a:t>макрос, включающий генератор </a:t>
            </a:r>
            <a:r>
              <a:rPr lang="ru-RU" sz="2800" dirty="0" err="1">
                <a:latin typeface="Lucida Console" panose="020B0609040504020204" pitchFamily="49" charset="0"/>
              </a:rPr>
              <a:t>сериализаторов</a:t>
            </a:r>
            <a:r>
              <a:rPr lang="ru-RU" sz="2800" dirty="0">
                <a:latin typeface="Lucida Console" panose="020B0609040504020204" pitchFamily="49" charset="0"/>
              </a:rPr>
              <a:t>/</a:t>
            </a:r>
            <a:r>
              <a:rPr lang="ru-RU" sz="2800" dirty="0" err="1">
                <a:latin typeface="Lucida Console" panose="020B0609040504020204" pitchFamily="49" charset="0"/>
              </a:rPr>
              <a:t>десериализаторов</a:t>
            </a:r>
            <a:r>
              <a:rPr lang="ru-RU" sz="2800" dirty="0">
                <a:latin typeface="Lucida Console" panose="020B0609040504020204" pitchFamily="49" charset="0"/>
              </a:rPr>
              <a:t> для </a:t>
            </a:r>
            <a:r>
              <a:rPr lang="en-US" sz="2800" dirty="0" err="1">
                <a:latin typeface="Lucida Console" panose="020B0609040504020204" pitchFamily="49" charset="0"/>
              </a:rPr>
              <a:t>enum</a:t>
            </a: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ru-RU" sz="2800" dirty="0">
                <a:latin typeface="Lucida Console" panose="020B0609040504020204" pitchFamily="49" charset="0"/>
              </a:rPr>
              <a:t>и </a:t>
            </a:r>
            <a:r>
              <a:rPr lang="en-US" sz="2800" dirty="0" err="1">
                <a:latin typeface="Lucida Console" panose="020B0609040504020204" pitchFamily="49" charset="0"/>
              </a:rPr>
              <a:t>enum</a:t>
            </a:r>
            <a:r>
              <a:rPr lang="en-US" sz="2800" dirty="0">
                <a:latin typeface="Lucida Console" panose="020B0609040504020204" pitchFamily="49" charset="0"/>
              </a:rPr>
              <a:t> class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800" dirty="0">
                <a:latin typeface="Lucida Console" panose="020B0609040504020204" pitchFamily="49" charset="0"/>
              </a:rPr>
              <a:t>GENERATE_ENUM_SERIALIZATION(</a:t>
            </a:r>
            <a:r>
              <a:rPr lang="en-US" sz="2800" dirty="0" err="1">
                <a:latin typeface="Lucida Console" panose="020B0609040504020204" pitchFamily="49" charset="0"/>
              </a:rPr>
              <a:t>visitor.h</a:t>
            </a:r>
            <a:r>
              <a:rPr lang="en-US" sz="28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800" dirty="0">
                <a:latin typeface="Lucida Console" panose="020B0609040504020204" pitchFamily="49" charset="0"/>
              </a:rPr>
              <a:t>END()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F3EC75-0A7B-FF41-9AB1-C4012790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77C579-6FB6-194A-902C-B8306B6B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745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FC8A2-7039-6549-9276-F24D008B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 и запуск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631D0-882C-D243-973A-BC0D49940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</a:pPr>
            <a:r>
              <a:rPr lang="ru-RU" dirty="0"/>
              <a:t>Команда сборки бинарного </a:t>
            </a:r>
            <a:r>
              <a:rPr lang="ru-RU" dirty="0" err="1"/>
              <a:t>таргета</a:t>
            </a:r>
            <a:r>
              <a:rPr lang="ru-RU" dirty="0"/>
              <a:t>:</a:t>
            </a:r>
            <a:endParaRPr lang="en-US" dirty="0"/>
          </a:p>
          <a:p>
            <a:pPr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</a:pPr>
            <a:r>
              <a:rPr lang="en-US" dirty="0">
                <a:latin typeface="Lucida Console" panose="020B0609040504020204" pitchFamily="49" charset="0"/>
              </a:rPr>
              <a:t>./</a:t>
            </a:r>
            <a:r>
              <a:rPr lang="en-US" dirty="0" err="1">
                <a:latin typeface="Lucida Console" panose="020B0609040504020204" pitchFamily="49" charset="0"/>
              </a:rPr>
              <a:t>ya</a:t>
            </a:r>
            <a:r>
              <a:rPr lang="en-US" dirty="0">
                <a:latin typeface="Lucida Console" panose="020B0609040504020204" pitchFamily="49" charset="0"/>
              </a:rPr>
              <a:t> make {-r|-d} &lt;target path&gt;</a:t>
            </a:r>
            <a:endParaRPr lang="ru-RU"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</a:pPr>
            <a:r>
              <a:rPr lang="ru-RU" dirty="0"/>
              <a:t>Для сборки с системным питоном добавьте ключи </a:t>
            </a:r>
          </a:p>
          <a:p>
            <a:pPr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</a:pPr>
            <a:r>
              <a:rPr lang="en-US" dirty="0">
                <a:latin typeface="Lucida Console" panose="020B0609040504020204" pitchFamily="49" charset="0"/>
              </a:rPr>
              <a:t>-DUSE_ARCADIA_PYTHON=no -DOS_SDK=local -DPYTHON_CONFIG=python3-config</a:t>
            </a:r>
          </a:p>
          <a:p>
            <a:pPr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</a:pPr>
            <a:r>
              <a:rPr lang="ru-RU" dirty="0"/>
              <a:t>Чтобы запустить тесты, нужно указать в </a:t>
            </a:r>
            <a:r>
              <a:rPr lang="en-US" dirty="0" err="1"/>
              <a:t>ya</a:t>
            </a:r>
            <a:r>
              <a:rPr lang="en-US" dirty="0"/>
              <a:t> make </a:t>
            </a:r>
            <a:r>
              <a:rPr lang="ru-RU" dirty="0"/>
              <a:t>ключи </a:t>
            </a:r>
            <a:r>
              <a:rPr lang="en-US" dirty="0"/>
              <a:t>-t (</a:t>
            </a:r>
            <a:r>
              <a:rPr lang="ru-RU" dirty="0"/>
              <a:t>включает тестирование)</a:t>
            </a:r>
            <a:r>
              <a:rPr lang="en-US" dirty="0"/>
              <a:t> -A </a:t>
            </a:r>
            <a:r>
              <a:rPr lang="ru-RU" dirty="0"/>
              <a:t>(запускает все тесты)</a:t>
            </a:r>
          </a:p>
          <a:p>
            <a:pPr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</a:pPr>
            <a:r>
              <a:rPr lang="en-US" dirty="0">
                <a:latin typeface="Lucida Console" panose="020B0609040504020204" pitchFamily="49" charset="0"/>
              </a:rPr>
              <a:t>./</a:t>
            </a:r>
            <a:r>
              <a:rPr lang="en-US" dirty="0" err="1">
                <a:latin typeface="Lucida Console" panose="020B0609040504020204" pitchFamily="49" charset="0"/>
              </a:rPr>
              <a:t>ya</a:t>
            </a:r>
            <a:r>
              <a:rPr lang="en-US" dirty="0">
                <a:latin typeface="Lucida Console" panose="020B0609040504020204" pitchFamily="49" charset="0"/>
              </a:rPr>
              <a:t> make -r </a:t>
            </a:r>
            <a:r>
              <a:rPr lang="en-US" dirty="0" err="1">
                <a:latin typeface="Lucida Console" panose="020B0609040504020204" pitchFamily="49" charset="0"/>
              </a:rPr>
              <a:t>catboost</a:t>
            </a:r>
            <a:r>
              <a:rPr lang="en-US" dirty="0">
                <a:latin typeface="Lucida Console" panose="020B0609040504020204" pitchFamily="49" charset="0"/>
              </a:rPr>
              <a:t>/</a:t>
            </a:r>
            <a:r>
              <a:rPr lang="en-US" dirty="0" err="1">
                <a:latin typeface="Lucida Console" panose="020B0609040504020204" pitchFamily="49" charset="0"/>
              </a:rPr>
              <a:t>pytest</a:t>
            </a:r>
            <a:r>
              <a:rPr lang="en-US" dirty="0">
                <a:latin typeface="Lucida Console" panose="020B0609040504020204" pitchFamily="49" charset="0"/>
              </a:rPr>
              <a:t> python-package/</a:t>
            </a:r>
            <a:r>
              <a:rPr lang="en-US" dirty="0" err="1">
                <a:latin typeface="Lucida Console" panose="020B0609040504020204" pitchFamily="49" charset="0"/>
              </a:rPr>
              <a:t>ut</a:t>
            </a: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</a:pPr>
            <a:r>
              <a:rPr lang="ru-RU" dirty="0"/>
              <a:t>Ключ </a:t>
            </a:r>
            <a:r>
              <a:rPr lang="en-US" dirty="0">
                <a:latin typeface="Lucida Console" panose="020B0609040504020204" pitchFamily="49" charset="0"/>
              </a:rPr>
              <a:t>-F</a:t>
            </a:r>
            <a:r>
              <a:rPr lang="en-US" dirty="0"/>
              <a:t> </a:t>
            </a:r>
            <a:r>
              <a:rPr lang="ru-RU" dirty="0"/>
              <a:t>позволяет задать фильтр по имени запускаемых тестов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64B2C0-6A53-7642-800A-B47009DF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49BCB9-4E15-734C-BC2F-23227CD1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882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F2D42-167F-034C-83B7-281F435A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</a:t>
            </a:r>
            <a:r>
              <a:rPr lang="en-US" dirty="0"/>
              <a:t> ide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030EF1-85DA-624B-A83F-03B083DD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удобства разработки можно сгенерировать проект для </a:t>
            </a:r>
            <a:r>
              <a:rPr lang="en-US" dirty="0"/>
              <a:t>JetBrains </a:t>
            </a:r>
            <a:r>
              <a:rPr lang="en-US" dirty="0" err="1"/>
              <a:t>CLion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err="1"/>
              <a:t>QtCreator</a:t>
            </a:r>
            <a:r>
              <a:rPr lang="en-US" dirty="0"/>
              <a:t> </a:t>
            </a:r>
            <a:r>
              <a:rPr lang="ru-RU" dirty="0"/>
              <a:t>с помощью команд </a:t>
            </a:r>
            <a:r>
              <a:rPr lang="en-US" dirty="0">
                <a:latin typeface="Lucida Console" panose="020B0609040504020204" pitchFamily="49" charset="0"/>
              </a:rPr>
              <a:t>./</a:t>
            </a:r>
            <a:r>
              <a:rPr lang="en-US" dirty="0" err="1">
                <a:latin typeface="Lucida Console" panose="020B0609040504020204" pitchFamily="49" charset="0"/>
              </a:rPr>
              <a:t>ya</a:t>
            </a:r>
            <a:r>
              <a:rPr lang="en-US" dirty="0">
                <a:latin typeface="Lucida Console" panose="020B0609040504020204" pitchFamily="49" charset="0"/>
              </a:rPr>
              <a:t> ide </a:t>
            </a:r>
            <a:r>
              <a:rPr lang="en-US" dirty="0" err="1">
                <a:latin typeface="Lucida Console" panose="020B0609040504020204" pitchFamily="49" charset="0"/>
              </a:rPr>
              <a:t>clion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ru-RU" dirty="0"/>
              <a:t>или  </a:t>
            </a:r>
            <a:r>
              <a:rPr lang="en-US" dirty="0">
                <a:latin typeface="Lucida Console" panose="020B0609040504020204" pitchFamily="49" charset="0"/>
              </a:rPr>
              <a:t>./</a:t>
            </a:r>
            <a:r>
              <a:rPr lang="en-US" dirty="0" err="1">
                <a:latin typeface="Lucida Console" panose="020B0609040504020204" pitchFamily="49" charset="0"/>
              </a:rPr>
              <a:t>ya</a:t>
            </a:r>
            <a:r>
              <a:rPr lang="en-US" dirty="0">
                <a:latin typeface="Lucida Console" panose="020B0609040504020204" pitchFamily="49" charset="0"/>
              </a:rPr>
              <a:t> ide qt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ru-RU" dirty="0">
                <a:latin typeface="+mn-lt"/>
              </a:rPr>
              <a:t>соответственно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196C44-7F7D-604E-A45C-9DF55583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38CCBB-BE44-1E4A-ADD3-59A5B4BE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977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A8D07-9B27-674F-B84B-98D195CE9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B42A36F-A305-5944-8546-D9CA147F2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88A7A4-15B1-3644-A0F9-FA76EA4E7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3237825" y="12687300"/>
            <a:ext cx="1144588" cy="381000"/>
          </a:xfrm>
        </p:spPr>
        <p:txBody>
          <a:bodyPr/>
          <a:lstStyle/>
          <a:p>
            <a:fld id="{741C03D3-FA44-40EC-9A21-1FC4FEA3E22E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903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27EBA7-A600-8E4A-ACE4-D903AB4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Решаем задачу </a:t>
            </a:r>
            <a:r>
              <a:rPr lang="en-US" dirty="0"/>
              <a:t>#4 </a:t>
            </a:r>
            <a:r>
              <a:rPr lang="ru-RU" dirty="0"/>
              <a:t>из </a:t>
            </a:r>
            <a:r>
              <a:rPr lang="en-US" dirty="0" err="1"/>
              <a:t>open_problems.md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13DC3AA-892D-C946-A1D7-AC810A3B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ru-RU" dirty="0"/>
              <a:t>Если </a:t>
            </a:r>
            <a:r>
              <a:rPr lang="en-US" dirty="0" err="1"/>
              <a:t>learning_rate</a:t>
            </a:r>
            <a:r>
              <a:rPr lang="en-US" dirty="0"/>
              <a:t> == 0, </a:t>
            </a:r>
            <a:r>
              <a:rPr lang="ru-RU" dirty="0"/>
              <a:t>то </a:t>
            </a:r>
            <a:r>
              <a:rPr lang="en-US" dirty="0" err="1"/>
              <a:t>CatBoost</a:t>
            </a:r>
            <a:r>
              <a:rPr lang="en-US" dirty="0"/>
              <a:t> </a:t>
            </a:r>
            <a:r>
              <a:rPr lang="ru-RU" dirty="0"/>
              <a:t>должен бросать </a:t>
            </a:r>
            <a:r>
              <a:rPr lang="en-US" dirty="0" err="1"/>
              <a:t>TCatBoostException</a:t>
            </a:r>
            <a:r>
              <a:rPr lang="en-US" dirty="0"/>
              <a:t>. </a:t>
            </a:r>
            <a:r>
              <a:rPr lang="ru-RU" dirty="0"/>
              <a:t>Добавить в </a:t>
            </a:r>
            <a:r>
              <a:rPr lang="ru-RU" dirty="0" err="1"/>
              <a:t>валидацию</a:t>
            </a:r>
            <a:r>
              <a:rPr lang="ru-RU" dirty="0"/>
              <a:t> опций.</a:t>
            </a:r>
          </a:p>
        </p:txBody>
      </p:sp>
    </p:spTree>
    <p:extLst>
      <p:ext uri="{BB962C8B-B14F-4D97-AF65-F5344CB8AC3E}">
        <p14:creationId xmlns:p14="http://schemas.microsoft.com/office/powerpoint/2010/main" val="130992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01606" cy="7249764"/>
          </a:xfrm>
        </p:spPr>
        <p:txBody>
          <a:bodyPr/>
          <a:lstStyle/>
          <a:p>
            <a:pPr>
              <a:lnSpc>
                <a:spcPct val="100000"/>
              </a:lnSpc>
            </a:pPr>
            <a:br>
              <a:rPr lang="ru-RU" sz="2000" dirty="0"/>
            </a:br>
            <a:br>
              <a:rPr lang="ru-RU" sz="2000" dirty="0"/>
            </a:br>
            <a:br>
              <a:rPr lang="ru-RU" sz="2000" dirty="0"/>
            </a:br>
            <a:br>
              <a:rPr lang="ru-RU" sz="2000" dirty="0"/>
            </a:br>
            <a:br>
              <a:rPr lang="ru-RU" sz="2000" dirty="0"/>
            </a:br>
            <a:br>
              <a:rPr lang="ru-RU" sz="2000" dirty="0"/>
            </a:br>
            <a:br>
              <a:rPr lang="ru-RU" sz="2000" dirty="0"/>
            </a:br>
            <a:r>
              <a:rPr lang="ru-RU" sz="5400" dirty="0">
                <a:latin typeface="Yandex Sans Text Light" charset="0"/>
                <a:ea typeface="Yandex Sans Text Light" charset="0"/>
                <a:cs typeface="Yandex Sans Text Light" charset="0"/>
              </a:rPr>
              <a:t>Введение в разработку </a:t>
            </a:r>
            <a:r>
              <a:rPr lang="en-US" sz="5400" dirty="0" err="1">
                <a:latin typeface="Yandex Sans Text Light" charset="0"/>
                <a:ea typeface="Yandex Sans Text Light" charset="0"/>
                <a:cs typeface="Yandex Sans Text Light" charset="0"/>
              </a:rPr>
              <a:t>CatBoost</a:t>
            </a:r>
            <a:r>
              <a:rPr lang="ru-RU" sz="5400" dirty="0">
                <a:latin typeface="Yandex Sans Text Light" charset="0"/>
                <a:ea typeface="Yandex Sans Text Light" charset="0"/>
                <a:cs typeface="Yandex Sans Text Light" charset="0"/>
              </a:rPr>
              <a:t> </a:t>
            </a:r>
            <a:br>
              <a:rPr lang="ru-RU" sz="4800" dirty="0">
                <a:latin typeface="Yandex Sans Text Light" charset="0"/>
                <a:ea typeface="Yandex Sans Text Light" charset="0"/>
                <a:cs typeface="Yandex Sans Text Light" charset="0"/>
              </a:rPr>
            </a:br>
            <a:r>
              <a:rPr lang="ru-RU" sz="3600" dirty="0">
                <a:latin typeface="Yandex Sans Text Light" charset="0"/>
                <a:ea typeface="Yandex Sans Text Light" charset="0"/>
                <a:cs typeface="Yandex Sans Text Light" charset="0"/>
              </a:rPr>
              <a:t>Станислав Кириллов, ведущий разработчик </a:t>
            </a:r>
            <a:r>
              <a:rPr lang="en-US" sz="3600" dirty="0" err="1">
                <a:latin typeface="Yandex Sans Text Light" charset="0"/>
                <a:ea typeface="Yandex Sans Text Light" charset="0"/>
                <a:cs typeface="Yandex Sans Text Light" charset="0"/>
              </a:rPr>
              <a:t>CatBoost</a:t>
            </a:r>
            <a:br>
              <a:rPr lang="ru-RU" sz="4800" dirty="0">
                <a:latin typeface="Yandex Sans Text Light" charset="0"/>
                <a:ea typeface="Yandex Sans Text Light" charset="0"/>
                <a:cs typeface="Yandex Sans Text Light" charset="0"/>
              </a:rPr>
            </a:br>
            <a:br>
              <a:rPr lang="ru-RU" sz="4800" dirty="0">
                <a:latin typeface="Yandex Sans Text Light" charset="0"/>
                <a:ea typeface="Yandex Sans Text Light" charset="0"/>
                <a:cs typeface="Yandex Sans Text Light" charset="0"/>
              </a:rPr>
            </a:br>
            <a:r>
              <a:rPr lang="ru-RU" sz="5400" dirty="0">
                <a:latin typeface="Yandex Sans Text Light" charset="0"/>
                <a:ea typeface="Yandex Sans Text Light" charset="0"/>
                <a:cs typeface="Yandex Sans Text Light" charset="0"/>
              </a:rPr>
              <a:t>Введение в разработку </a:t>
            </a:r>
            <a:r>
              <a:rPr lang="en-US" sz="5400" dirty="0" err="1">
                <a:latin typeface="Yandex Sans Text Light" charset="0"/>
                <a:ea typeface="Yandex Sans Text Light" charset="0"/>
                <a:cs typeface="Yandex Sans Text Light" charset="0"/>
              </a:rPr>
              <a:t>ClickHouse</a:t>
            </a:r>
            <a:br>
              <a:rPr lang="en-US" sz="4800" dirty="0">
                <a:latin typeface="Yandex Sans Text Light" charset="0"/>
                <a:ea typeface="Yandex Sans Text Light" charset="0"/>
                <a:cs typeface="Yandex Sans Text Light" charset="0"/>
              </a:rPr>
            </a:br>
            <a:r>
              <a:rPr lang="ru-RU" sz="3600" dirty="0">
                <a:latin typeface="Yandex Sans Text Light" charset="0"/>
                <a:ea typeface="Yandex Sans Text Light" charset="0"/>
                <a:cs typeface="Yandex Sans Text Light" charset="0"/>
              </a:rPr>
              <a:t>Алексей Миловидов, разработчик </a:t>
            </a:r>
            <a:r>
              <a:rPr lang="en-US" sz="3600" dirty="0" err="1">
                <a:latin typeface="Yandex Sans Text Light" charset="0"/>
                <a:ea typeface="Yandex Sans Text Light" charset="0"/>
                <a:cs typeface="Yandex Sans Text Light" charset="0"/>
              </a:rPr>
              <a:t>ClickHouse</a:t>
            </a:r>
            <a:br>
              <a:rPr lang="en-US" sz="3600" dirty="0"/>
            </a:b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021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C54F8-1E10-5141-B9BD-1868E1F4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Обновляем </a:t>
            </a:r>
            <a:r>
              <a:rPr lang="ru-RU" dirty="0" err="1"/>
              <a:t>репозиторий</a:t>
            </a:r>
            <a:r>
              <a:rPr lang="en-US" dirty="0"/>
              <a:t> </a:t>
            </a:r>
            <a:r>
              <a:rPr lang="ru-RU" dirty="0"/>
              <a:t>и создаем ветку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E6581B-617F-194B-83A4-5FF66270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83EFF8-D351-3A48-857D-15C3B76A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B7EBC4-48D2-F94A-AF8B-4003750BE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906" y="2218900"/>
            <a:ext cx="15214600" cy="104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58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36BDA-BDC3-EF4B-B80F-23848EF0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Парсинг</a:t>
            </a:r>
            <a:r>
              <a:rPr lang="ru-RU" dirty="0"/>
              <a:t> опций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8AFEFD-E358-1B42-93D5-05E86293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Библиотека</a:t>
            </a:r>
            <a:r>
              <a:rPr lang="ru-RU" dirty="0"/>
              <a:t> опций</a:t>
            </a:r>
            <a:r>
              <a:rPr lang="en-US" dirty="0"/>
              <a:t>: </a:t>
            </a:r>
            <a:r>
              <a:rPr lang="en-US" dirty="0" err="1"/>
              <a:t>catboost</a:t>
            </a:r>
            <a:r>
              <a:rPr lang="en-US" dirty="0"/>
              <a:t>/libs/options</a:t>
            </a:r>
            <a:endParaRPr lang="ru-RU" dirty="0"/>
          </a:p>
          <a:p>
            <a:r>
              <a:rPr lang="en-US" dirty="0" err="1">
                <a:latin typeface="Lucida Console" panose="020B0609040504020204" pitchFamily="49" charset="0"/>
              </a:rPr>
              <a:t>TCatBoostOptions</a:t>
            </a:r>
            <a:r>
              <a:rPr lang="en-US" dirty="0">
                <a:latin typeface="Lucida Console" panose="020B0609040504020204" pitchFamily="49" charset="0"/>
              </a:rPr>
              <a:t> –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ru-RU" dirty="0">
                <a:latin typeface="+mn-lt"/>
              </a:rPr>
              <a:t>главный класс опций обучения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TOption</a:t>
            </a:r>
            <a:r>
              <a:rPr lang="en-US" dirty="0">
                <a:latin typeface="+mn-lt"/>
              </a:rPr>
              <a:t>&lt;</a:t>
            </a:r>
            <a:r>
              <a:rPr lang="en-US" dirty="0" err="1">
                <a:latin typeface="+mn-lt"/>
              </a:rPr>
              <a:t>OptionType</a:t>
            </a:r>
            <a:r>
              <a:rPr lang="en-US" dirty="0">
                <a:latin typeface="+mn-lt"/>
              </a:rPr>
              <a:t>&gt;</a:t>
            </a:r>
            <a:r>
              <a:rPr lang="ru-RU" dirty="0">
                <a:latin typeface="+mn-lt"/>
              </a:rPr>
              <a:t> – обертка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с единичным значением опции или  вложенной структурой с группой опций</a:t>
            </a:r>
          </a:p>
          <a:p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1DF705-EA00-4144-B255-A6EB9C29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FA0333-1B82-A648-8655-B5E64B11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143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36BDA-BDC3-EF4B-B80F-23848EF0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Парсинг</a:t>
            </a:r>
            <a:r>
              <a:rPr lang="ru-RU" dirty="0"/>
              <a:t> опций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27DF26D-02C3-2E48-BB52-84E56AAB6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6" y="2137050"/>
            <a:ext cx="12976464" cy="10686500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1DF705-EA00-4144-B255-A6EB9C29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FA0333-1B82-A648-8655-B5E64B11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742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8CCA-8A1D-1A45-8CA3-CC288EC6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06" y="197980"/>
            <a:ext cx="22131337" cy="1511300"/>
          </a:xfrm>
        </p:spPr>
        <p:txBody>
          <a:bodyPr/>
          <a:lstStyle/>
          <a:p>
            <a:r>
              <a:rPr lang="ru-RU" dirty="0"/>
              <a:t>Вносим правки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5E9E0A1-6BD6-A84B-B845-66FE119B3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6" r="24896"/>
          <a:stretch/>
        </p:blipFill>
        <p:spPr>
          <a:xfrm>
            <a:off x="606124" y="1709280"/>
            <a:ext cx="21504576" cy="11829600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2530D9-37E6-CF4D-970D-5D62A8A0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B2FE89-128A-4846-86A3-2F23ED18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120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F3E11-3998-534C-8818-0532469E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</a:t>
            </a:r>
            <a:r>
              <a:rPr lang="en-US" dirty="0"/>
              <a:t>CLI </a:t>
            </a:r>
            <a:r>
              <a:rPr lang="ru-RU" dirty="0"/>
              <a:t>тест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069AE46-0723-2B4C-9336-43375B296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4" b="1627"/>
          <a:stretch/>
        </p:blipFill>
        <p:spPr>
          <a:xfrm>
            <a:off x="4003860" y="2276165"/>
            <a:ext cx="16374691" cy="9540000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F53483-8DAB-FC4E-9B98-173C6DAF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588E69-3336-8245-8170-BB7C27D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299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F3E11-3998-534C-8818-0532469E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</a:t>
            </a:r>
            <a:r>
              <a:rPr lang="en-US" dirty="0"/>
              <a:t>python-package </a:t>
            </a:r>
            <a:r>
              <a:rPr lang="ru-RU" dirty="0"/>
              <a:t>тест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F53483-8DAB-FC4E-9B98-173C6DAF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588E69-3336-8245-8170-BB7C27D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35</a:t>
            </a:fld>
            <a:endParaRPr lang="ru-RU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FD8FD5B7-976F-6344-8712-047E03628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1"/>
          <a:stretch/>
        </p:blipFill>
        <p:spPr>
          <a:xfrm>
            <a:off x="1124806" y="4949999"/>
            <a:ext cx="22815717" cy="4544191"/>
          </a:xfrm>
        </p:spPr>
      </p:pic>
    </p:spTree>
    <p:extLst>
      <p:ext uri="{BB962C8B-B14F-4D97-AF65-F5344CB8AC3E}">
        <p14:creationId xmlns:p14="http://schemas.microsoft.com/office/powerpoint/2010/main" val="3498621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59BF0-DE61-A84C-B536-B4082014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Проверяем новые тесты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D823181-40BE-A040-99CE-AF186C497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78" y="3042000"/>
            <a:ext cx="22375455" cy="4720832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1B6BD1-3230-3746-8208-F1C8D695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63CD43-D702-6240-AFE5-7344B6EA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714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FC32F-4EF1-BC42-8FDB-7A03979B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Коммитим</a:t>
            </a:r>
            <a:r>
              <a:rPr lang="ru-RU" dirty="0"/>
              <a:t> и пушим </a:t>
            </a:r>
            <a:r>
              <a:rPr lang="ru-RU" dirty="0" err="1"/>
              <a:t>форкнутый</a:t>
            </a:r>
            <a:r>
              <a:rPr lang="ru-RU" dirty="0"/>
              <a:t> </a:t>
            </a:r>
            <a:r>
              <a:rPr lang="ru-RU" dirty="0" err="1"/>
              <a:t>репозиторий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7FD87AE-E292-924F-BC60-4A7BC2676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5"/>
          <a:stretch/>
        </p:blipFill>
        <p:spPr>
          <a:xfrm>
            <a:off x="3032806" y="2273300"/>
            <a:ext cx="16408800" cy="9987124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43C0D8-269B-B843-9EE3-17999462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8CAE3E-77FF-EA4B-AFFF-F5A36F7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37</a:t>
            </a:fld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0AB36B6-8B4A-BB42-A81B-6B9E884C2B5E}"/>
              </a:ext>
            </a:extLst>
          </p:cNvPr>
          <p:cNvCxnSpPr/>
          <p:nvPr/>
        </p:nvCxnSpPr>
        <p:spPr>
          <a:xfrm>
            <a:off x="9138406" y="2660400"/>
            <a:ext cx="1908000" cy="0"/>
          </a:xfrm>
          <a:prstGeom prst="line">
            <a:avLst/>
          </a:prstGeom>
          <a:ln>
            <a:headEnd type="none" w="lg" len="med"/>
            <a:tailEnd type="non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FA8699B2-56EE-F547-B37A-6012825C560E}"/>
              </a:ext>
            </a:extLst>
          </p:cNvPr>
          <p:cNvCxnSpPr>
            <a:cxnSpLocks/>
          </p:cNvCxnSpPr>
          <p:nvPr/>
        </p:nvCxnSpPr>
        <p:spPr>
          <a:xfrm>
            <a:off x="9274629" y="6270171"/>
            <a:ext cx="9890449" cy="0"/>
          </a:xfrm>
          <a:prstGeom prst="line">
            <a:avLst/>
          </a:prstGeom>
          <a:ln>
            <a:headEnd type="none" w="lg" len="med"/>
            <a:tailEnd type="non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1A2B749F-D8D2-E14B-A0A4-9F1B16814D1B}"/>
              </a:ext>
            </a:extLst>
          </p:cNvPr>
          <p:cNvCxnSpPr/>
          <p:nvPr/>
        </p:nvCxnSpPr>
        <p:spPr>
          <a:xfrm flipV="1">
            <a:off x="9311951" y="7539135"/>
            <a:ext cx="7277878" cy="18661"/>
          </a:xfrm>
          <a:prstGeom prst="line">
            <a:avLst/>
          </a:prstGeom>
          <a:ln>
            <a:headEnd type="none" w="lg" len="med"/>
            <a:tailEnd type="non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98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C13A4-4678-BD45-B9C1-97E066F0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Публикуем </a:t>
            </a:r>
            <a:r>
              <a:rPr lang="en-US" dirty="0"/>
              <a:t>pull request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1C09F0F-0373-4B44-839A-72E97E850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81" y="2123923"/>
            <a:ext cx="17172000" cy="10703203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E91909-4267-5A46-B3A5-7A4A7CA1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FFE92E-A376-284E-9907-2EF64965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60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803DA-B333-1D4A-98B1-0B879736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 задачки спринта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31B33D-8F58-2D4D-B371-D1D7B6F21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17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br>
              <a:rPr lang="ru-RU" dirty="0"/>
            </a:b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CB19E0-A370-8447-B15F-A386EA89A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805200"/>
            <a:ext cx="21194470" cy="695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3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FEAEBA-7615-ED44-A9ED-2F754370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спринта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2782DD9-3058-5E4A-9783-6F1DFDE90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https://github.com/catboost/catboost/blob/master/open_problems/catboost_clickhouse_sprint_02.02.2019.md</a:t>
            </a:r>
            <a:endParaRPr lang="ru-RU" dirty="0"/>
          </a:p>
          <a:p>
            <a:pPr marL="914400" indent="-914400">
              <a:buFont typeface="+mj-lt"/>
              <a:buAutoNum type="arabicPeriod"/>
            </a:pPr>
            <a:r>
              <a:rPr lang="en" dirty="0" err="1"/>
              <a:t>Enum</a:t>
            </a:r>
            <a:r>
              <a:rPr lang="en" dirty="0"/>
              <a:t> to replace -X/-Y in CLI</a:t>
            </a:r>
            <a:endParaRPr lang="ru-RU" dirty="0"/>
          </a:p>
          <a:p>
            <a:pPr marL="914400" indent="-914400">
              <a:buFont typeface="+mj-lt"/>
              <a:buAutoNum type="arabicPeriod"/>
            </a:pPr>
            <a:r>
              <a:rPr lang="en" dirty="0"/>
              <a:t>Allow </a:t>
            </a:r>
            <a:r>
              <a:rPr lang="en" dirty="0" err="1"/>
              <a:t>eval_period</a:t>
            </a:r>
            <a:r>
              <a:rPr lang="en" dirty="0"/>
              <a:t> be any large, just cut it to ensemble size</a:t>
            </a:r>
            <a:endParaRPr lang="ru-RU" dirty="0"/>
          </a:p>
          <a:p>
            <a:pPr marL="914400" indent="-914400">
              <a:buFont typeface="+mj-lt"/>
              <a:buAutoNum type="arabicPeriod"/>
            </a:pPr>
            <a:r>
              <a:rPr lang="en" dirty="0"/>
              <a:t>Add </a:t>
            </a:r>
            <a:r>
              <a:rPr lang="en" dirty="0" err="1"/>
              <a:t>eval_metrics</a:t>
            </a:r>
            <a:r>
              <a:rPr lang="en" dirty="0"/>
              <a:t>() to R package</a:t>
            </a:r>
            <a:endParaRPr lang="ru-RU" dirty="0"/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err="1"/>
              <a:t>model.compare</a:t>
            </a:r>
            <a:endParaRPr lang="ru-RU" dirty="0"/>
          </a:p>
          <a:p>
            <a:pPr marL="914400" indent="-914400">
              <a:buFont typeface="+mj-lt"/>
              <a:buAutoNum type="arabicPeriod"/>
            </a:pPr>
            <a:r>
              <a:rPr lang="en" dirty="0"/>
              <a:t>Flag to ensure raw features data is not copied unnecessarily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068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F31D1-CD0E-B64B-9C9A-8B3CC9E8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Задачи, продолжение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E22ED4-0029-3C41-A11D-44A0C5C25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6"/>
            </a:pPr>
            <a:r>
              <a:rPr lang="en-US" dirty="0"/>
              <a:t>Weight in greedy binarization</a:t>
            </a:r>
            <a:endParaRPr lang="ru-RU" dirty="0"/>
          </a:p>
          <a:p>
            <a:pPr marL="914400" indent="-914400">
              <a:buFont typeface="+mj-lt"/>
              <a:buAutoNum type="arabicPeriod" startAt="6"/>
            </a:pPr>
            <a:r>
              <a:rPr lang="en" dirty="0"/>
              <a:t>Allow </a:t>
            </a:r>
            <a:r>
              <a:rPr lang="en" dirty="0" err="1"/>
              <a:t>skip_train</a:t>
            </a:r>
            <a:r>
              <a:rPr lang="en" dirty="0"/>
              <a:t> </a:t>
            </a:r>
            <a:r>
              <a:rPr lang="en" dirty="0" err="1"/>
              <a:t>loss_function</a:t>
            </a:r>
            <a:r>
              <a:rPr lang="en" dirty="0"/>
              <a:t> property in cv method</a:t>
            </a:r>
            <a:endParaRPr lang="ru-RU" dirty="0"/>
          </a:p>
          <a:p>
            <a:pPr marL="914400" indent="-914400">
              <a:buFont typeface="+mj-lt"/>
              <a:buAutoNum type="arabicPeriod" startAt="6"/>
            </a:pPr>
            <a:r>
              <a:rPr lang="en-US" dirty="0"/>
              <a:t>Per feature one-hot encoding</a:t>
            </a:r>
            <a:endParaRPr lang="ru-RU" dirty="0"/>
          </a:p>
          <a:p>
            <a:pPr marL="914400" indent="-914400">
              <a:buFont typeface="+mj-lt"/>
              <a:buAutoNum type="arabicPeriod" startAt="6"/>
            </a:pPr>
            <a:r>
              <a:rPr lang="en-US" dirty="0" err="1"/>
              <a:t>sklearn</a:t>
            </a:r>
            <a:r>
              <a:rPr lang="en-US" dirty="0"/>
              <a:t> check classifier</a:t>
            </a:r>
            <a:endParaRPr lang="ru-RU" dirty="0"/>
          </a:p>
          <a:p>
            <a:pPr marL="914400" indent="-914400">
              <a:buFont typeface="+mj-lt"/>
              <a:buAutoNum type="arabicPeriod" startAt="6"/>
            </a:pPr>
            <a:r>
              <a:rPr lang="en" dirty="0"/>
              <a:t>Implement "Generalized Cross Entropy Loss for Noise-Robust Classifications»</a:t>
            </a:r>
            <a:endParaRPr lang="ru-RU" dirty="0"/>
          </a:p>
          <a:p>
            <a:pPr marL="914400" indent="-914400">
              <a:buFont typeface="+mj-lt"/>
              <a:buAutoNum type="arabicPeriod" startAt="6"/>
            </a:pPr>
            <a:r>
              <a:rPr lang="en" dirty="0"/>
              <a:t>Model calculation: possibility to write predictions to </a:t>
            </a:r>
            <a:r>
              <a:rPr lang="en" dirty="0" err="1"/>
              <a:t>stdout</a:t>
            </a:r>
            <a:endParaRPr lang="en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5979BE-F1A5-524E-A173-6E02255D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017AD5-779A-5D48-9372-9570C448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316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B824E-4624-DD48-B4FE-9900838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Задачи, продолжение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36B838-9C8F-7B41-97C6-9859F23FA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12"/>
            </a:pPr>
            <a:r>
              <a:rPr lang="ru-RU" dirty="0"/>
              <a:t> </a:t>
            </a:r>
            <a:r>
              <a:rPr lang="en" dirty="0"/>
              <a:t>Model calculation: possibility to write predictions to </a:t>
            </a:r>
            <a:r>
              <a:rPr lang="en" dirty="0" err="1"/>
              <a:t>stdout</a:t>
            </a:r>
            <a:endParaRPr lang="en" dirty="0"/>
          </a:p>
          <a:p>
            <a:pPr marL="914400" indent="-914400">
              <a:buFont typeface="+mj-lt"/>
              <a:buAutoNum type="arabicPeriod" startAt="12"/>
            </a:pPr>
            <a:r>
              <a:rPr lang="ru-RU" dirty="0"/>
              <a:t> </a:t>
            </a:r>
            <a:r>
              <a:rPr lang="en" dirty="0"/>
              <a:t>get borders from model in python</a:t>
            </a:r>
          </a:p>
          <a:p>
            <a:pPr marL="914400" indent="-914400">
              <a:buFont typeface="+mj-lt"/>
              <a:buAutoNum type="arabicPeriod" startAt="12"/>
            </a:pPr>
            <a:r>
              <a:rPr lang="ru-RU" dirty="0"/>
              <a:t> </a:t>
            </a:r>
            <a:r>
              <a:rPr lang="en-US" dirty="0"/>
              <a:t>Improvements in documentation</a:t>
            </a:r>
          </a:p>
          <a:p>
            <a:pPr marL="914400" indent="-914400">
              <a:buFont typeface="+mj-lt"/>
              <a:buAutoNum type="arabicPeriod" startAt="12"/>
            </a:pPr>
            <a:r>
              <a:rPr lang="en" dirty="0"/>
              <a:t>Plot model decision tree in </a:t>
            </a:r>
            <a:r>
              <a:rPr lang="en" dirty="0" err="1"/>
              <a:t>CatBoost</a:t>
            </a:r>
            <a:r>
              <a:rPr lang="en" dirty="0"/>
              <a:t> Python API</a:t>
            </a:r>
          </a:p>
          <a:p>
            <a:pPr marL="914400" indent="-914400">
              <a:buFont typeface="+mj-lt"/>
              <a:buAutoNum type="arabicPeriod" startAt="12"/>
            </a:pPr>
            <a:r>
              <a:rPr lang="en" dirty="0"/>
              <a:t>python predict on single object</a:t>
            </a:r>
          </a:p>
          <a:p>
            <a:pPr marL="914400" indent="-914400">
              <a:buFont typeface="+mj-lt"/>
              <a:buAutoNum type="arabicPeriod" startAt="12"/>
            </a:pPr>
            <a:r>
              <a:rPr lang="en" dirty="0"/>
              <a:t>Model calculation is not able to read features from stdin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8DC77D-7AC7-7E40-93C9-F681FE99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DBBDA7-4549-8447-A6C2-B915A1FF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491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10B35-D8B3-624D-948E-8ACDDBF8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Задачи, продолжение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A07F0C-F18F-C94F-AA7F-EA5E652F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18"/>
            </a:pPr>
            <a:r>
              <a:rPr lang="en" dirty="0"/>
              <a:t>Add </a:t>
            </a:r>
            <a:r>
              <a:rPr lang="en" dirty="0" err="1"/>
              <a:t>CatBoostClassifier</a:t>
            </a:r>
            <a:r>
              <a:rPr lang="en" dirty="0"/>
              <a:t> </a:t>
            </a:r>
            <a:r>
              <a:rPr lang="en" dirty="0" err="1"/>
              <a:t>predict_log_proba</a:t>
            </a:r>
            <a:r>
              <a:rPr lang="en" dirty="0"/>
              <a:t> and </a:t>
            </a:r>
            <a:r>
              <a:rPr lang="en" dirty="0" err="1"/>
              <a:t>decision_function</a:t>
            </a:r>
            <a:r>
              <a:rPr lang="en" dirty="0"/>
              <a:t> methods to support better </a:t>
            </a:r>
            <a:r>
              <a:rPr lang="en" dirty="0" err="1"/>
              <a:t>sklearn</a:t>
            </a:r>
            <a:r>
              <a:rPr lang="en" dirty="0"/>
              <a:t> API</a:t>
            </a:r>
            <a:endParaRPr lang="ru-RU" dirty="0"/>
          </a:p>
          <a:p>
            <a:pPr marL="914400" indent="-914400">
              <a:buFont typeface="+mj-lt"/>
              <a:buAutoNum type="arabicPeriod" startAt="18"/>
            </a:pPr>
            <a:r>
              <a:rPr lang="en" dirty="0"/>
              <a:t>Example of Kaggle GPU kernel in tutorials</a:t>
            </a:r>
            <a:endParaRPr lang="ru-RU" dirty="0"/>
          </a:p>
          <a:p>
            <a:pPr marL="914400" indent="-914400">
              <a:buFont typeface="+mj-lt"/>
              <a:buAutoNum type="arabicPeriod" startAt="18"/>
            </a:pPr>
            <a:r>
              <a:rPr lang="en" dirty="0"/>
              <a:t>Support passing feature names in </a:t>
            </a:r>
            <a:r>
              <a:rPr lang="en" dirty="0" err="1"/>
              <a:t>cat_features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37E32D-8D2A-BB4E-9F98-0FEC9CDD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4F7380-A08E-7247-9924-F2F415C8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383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>
          <a:xfrm>
            <a:off x="3048000" y="4186800"/>
            <a:ext cx="18683381" cy="190743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Удачи!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>
          <a:xfrm>
            <a:off x="3048000" y="8002413"/>
            <a:ext cx="14501812" cy="76358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Станислав Кириллов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>
          <a:xfrm>
            <a:off x="3048000" y="9146999"/>
            <a:ext cx="16775206" cy="763801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Ведущий разработчик </a:t>
            </a:r>
            <a:r>
              <a:rPr lang="en-US" dirty="0" err="1">
                <a:solidFill>
                  <a:schemeClr val="bg1"/>
                </a:solidFill>
              </a:rPr>
              <a:t>CatBoost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8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E297C-30DC-FD47-B9EE-203F696C1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</a:t>
            </a:r>
            <a:r>
              <a:rPr lang="en-US" dirty="0" err="1"/>
              <a:t>Catboost</a:t>
            </a:r>
            <a:r>
              <a:rPr lang="ru-RU" dirty="0"/>
              <a:t> учится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D2FE41-006D-B845-BB02-82720A7C9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38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Заголовок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11429805" cy="1511300"/>
          </a:xfrm>
        </p:spPr>
        <p:txBody>
          <a:bodyPr/>
          <a:lstStyle/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Градиентный 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бустинг</a:t>
            </a:r>
            <a:endParaRPr 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147454" y="8992329"/>
            <a:ext cx="2505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Ошибка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0771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9425415" y="6291241"/>
            <a:ext cx="1093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0" dirty="0">
                <a:latin typeface="+mj-lt"/>
              </a:rPr>
              <a:t>…</a:t>
            </a:r>
            <a:endParaRPr lang="ru-RU" sz="8000" dirty="0">
              <a:latin typeface="+mj-lt"/>
            </a:endParaRPr>
          </a:p>
        </p:txBody>
      </p:sp>
      <p:grpSp>
        <p:nvGrpSpPr>
          <p:cNvPr id="188" name="Группа 187"/>
          <p:cNvGrpSpPr/>
          <p:nvPr/>
        </p:nvGrpSpPr>
        <p:grpSpPr>
          <a:xfrm>
            <a:off x="1300659" y="5068893"/>
            <a:ext cx="2194299" cy="2293858"/>
            <a:chOff x="1439807" y="5068893"/>
            <a:chExt cx="2194299" cy="2293858"/>
          </a:xfrm>
        </p:grpSpPr>
        <p:cxnSp>
          <p:nvCxnSpPr>
            <p:cNvPr id="117" name="Прямая соединительная линия 116"/>
            <p:cNvCxnSpPr/>
            <p:nvPr/>
          </p:nvCxnSpPr>
          <p:spPr>
            <a:xfrm flipV="1">
              <a:off x="2119646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flipH="1" flipV="1">
              <a:off x="2814795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flipV="1">
              <a:off x="1660428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flipH="1" flipV="1">
              <a:off x="2111957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Овал 123"/>
            <p:cNvSpPr/>
            <p:nvPr/>
          </p:nvSpPr>
          <p:spPr>
            <a:xfrm rot="16200000" flipH="1">
              <a:off x="1439807" y="6957696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125" name="Овал 124"/>
            <p:cNvSpPr/>
            <p:nvPr/>
          </p:nvSpPr>
          <p:spPr>
            <a:xfrm rot="16200000" flipH="1">
              <a:off x="2258303" y="6966751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127" name="Овал 126"/>
            <p:cNvSpPr/>
            <p:nvPr/>
          </p:nvSpPr>
          <p:spPr>
            <a:xfrm rot="16200000" flipH="1">
              <a:off x="2524300" y="5068893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128" name="Овал 127"/>
            <p:cNvSpPr/>
            <p:nvPr/>
          </p:nvSpPr>
          <p:spPr>
            <a:xfrm rot="16200000" flipH="1">
              <a:off x="3238106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129" name="Овал 128"/>
            <p:cNvSpPr/>
            <p:nvPr/>
          </p:nvSpPr>
          <p:spPr>
            <a:xfrm rot="16200000" flipH="1">
              <a:off x="1875763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91" name="Группа 190"/>
          <p:cNvGrpSpPr/>
          <p:nvPr/>
        </p:nvGrpSpPr>
        <p:grpSpPr>
          <a:xfrm>
            <a:off x="8967641" y="5068893"/>
            <a:ext cx="2644550" cy="2293858"/>
            <a:chOff x="8967641" y="5068893"/>
            <a:chExt cx="2644550" cy="2293858"/>
          </a:xfrm>
        </p:grpSpPr>
        <p:cxnSp>
          <p:nvCxnSpPr>
            <p:cNvPr id="166" name="Прямая соединительная линия 165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Овал 171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173" name="Овал 172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174" name="Овал 173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175" name="Овал 174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176" name="Овал 175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177" name="Овал 176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178" name="Овал 177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89" name="Группа 188"/>
          <p:cNvGrpSpPr/>
          <p:nvPr/>
        </p:nvGrpSpPr>
        <p:grpSpPr>
          <a:xfrm>
            <a:off x="6243355" y="5068893"/>
            <a:ext cx="2194299" cy="2293858"/>
            <a:chOff x="6243355" y="5068893"/>
            <a:chExt cx="2194299" cy="2293858"/>
          </a:xfrm>
        </p:grpSpPr>
        <p:cxnSp>
          <p:nvCxnSpPr>
            <p:cNvPr id="179" name="Прямая соединительная линия 178"/>
            <p:cNvCxnSpPr/>
            <p:nvPr/>
          </p:nvCxnSpPr>
          <p:spPr>
            <a:xfrm flipV="1">
              <a:off x="6923194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единительная линия 179"/>
            <p:cNvCxnSpPr/>
            <p:nvPr/>
          </p:nvCxnSpPr>
          <p:spPr>
            <a:xfrm flipH="1" flipV="1">
              <a:off x="7618343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Прямая соединительная линия 180"/>
            <p:cNvCxnSpPr/>
            <p:nvPr/>
          </p:nvCxnSpPr>
          <p:spPr>
            <a:xfrm flipV="1">
              <a:off x="6463976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единительная линия 181"/>
            <p:cNvCxnSpPr/>
            <p:nvPr/>
          </p:nvCxnSpPr>
          <p:spPr>
            <a:xfrm flipH="1" flipV="1">
              <a:off x="6915505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Овал 182"/>
            <p:cNvSpPr/>
            <p:nvPr/>
          </p:nvSpPr>
          <p:spPr>
            <a:xfrm rot="16200000" flipH="1">
              <a:off x="6243355" y="6957696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184" name="Овал 183"/>
            <p:cNvSpPr/>
            <p:nvPr/>
          </p:nvSpPr>
          <p:spPr>
            <a:xfrm rot="16200000" flipH="1">
              <a:off x="7061851" y="6966751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185" name="Овал 184"/>
            <p:cNvSpPr/>
            <p:nvPr/>
          </p:nvSpPr>
          <p:spPr>
            <a:xfrm rot="16200000" flipH="1">
              <a:off x="7327848" y="5068893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186" name="Овал 185"/>
            <p:cNvSpPr/>
            <p:nvPr/>
          </p:nvSpPr>
          <p:spPr>
            <a:xfrm rot="16200000" flipH="1">
              <a:off x="8041654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187" name="Овал 186"/>
            <p:cNvSpPr/>
            <p:nvPr/>
          </p:nvSpPr>
          <p:spPr>
            <a:xfrm rot="16200000" flipH="1">
              <a:off x="6679311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5721653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193" name="Группа 192"/>
          <p:cNvGrpSpPr/>
          <p:nvPr/>
        </p:nvGrpSpPr>
        <p:grpSpPr>
          <a:xfrm>
            <a:off x="16158523" y="5068893"/>
            <a:ext cx="2644550" cy="2293858"/>
            <a:chOff x="8967641" y="5068893"/>
            <a:chExt cx="2644550" cy="2293858"/>
          </a:xfrm>
        </p:grpSpPr>
        <p:cxnSp>
          <p:nvCxnSpPr>
            <p:cNvPr id="194" name="Прямая соединительная линия 193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единительная линия 194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Прямая соединительная линия 195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единительная линия 196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Прямая соединительная линия 197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единительная линия 198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Овал 199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201" name="Овал 200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202" name="Овал 201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203" name="Овал 202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204" name="Овал 203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205" name="Овал 204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206" name="Овал 205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207" name="Группа 206"/>
          <p:cNvGrpSpPr/>
          <p:nvPr/>
        </p:nvGrpSpPr>
        <p:grpSpPr>
          <a:xfrm>
            <a:off x="13434237" y="5068893"/>
            <a:ext cx="2194299" cy="2293858"/>
            <a:chOff x="6243355" y="5068893"/>
            <a:chExt cx="2194299" cy="2293858"/>
          </a:xfrm>
        </p:grpSpPr>
        <p:cxnSp>
          <p:nvCxnSpPr>
            <p:cNvPr id="208" name="Прямая соединительная линия 207"/>
            <p:cNvCxnSpPr/>
            <p:nvPr/>
          </p:nvCxnSpPr>
          <p:spPr>
            <a:xfrm flipV="1">
              <a:off x="6923194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Прямая соединительная линия 208"/>
            <p:cNvCxnSpPr/>
            <p:nvPr/>
          </p:nvCxnSpPr>
          <p:spPr>
            <a:xfrm flipH="1" flipV="1">
              <a:off x="7618343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/>
            <p:cNvCxnSpPr/>
            <p:nvPr/>
          </p:nvCxnSpPr>
          <p:spPr>
            <a:xfrm flipV="1">
              <a:off x="6463976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единительная линия 210"/>
            <p:cNvCxnSpPr/>
            <p:nvPr/>
          </p:nvCxnSpPr>
          <p:spPr>
            <a:xfrm flipH="1" flipV="1">
              <a:off x="6915505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Овал 211"/>
            <p:cNvSpPr/>
            <p:nvPr/>
          </p:nvSpPr>
          <p:spPr>
            <a:xfrm rot="16200000" flipH="1">
              <a:off x="6243355" y="6957696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213" name="Овал 212"/>
            <p:cNvSpPr/>
            <p:nvPr/>
          </p:nvSpPr>
          <p:spPr>
            <a:xfrm rot="16200000" flipH="1">
              <a:off x="7061851" y="6966751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214" name="Овал 213"/>
            <p:cNvSpPr/>
            <p:nvPr/>
          </p:nvSpPr>
          <p:spPr>
            <a:xfrm rot="16200000" flipH="1">
              <a:off x="7327848" y="5068893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215" name="Овал 214"/>
            <p:cNvSpPr/>
            <p:nvPr/>
          </p:nvSpPr>
          <p:spPr>
            <a:xfrm rot="16200000" flipH="1">
              <a:off x="8041654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216" name="Овал 215"/>
            <p:cNvSpPr/>
            <p:nvPr/>
          </p:nvSpPr>
          <p:spPr>
            <a:xfrm rot="16200000" flipH="1">
              <a:off x="6679311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20396293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/>
              <a:t>+</a:t>
            </a:r>
          </a:p>
        </p:txBody>
      </p:sp>
      <p:grpSp>
        <p:nvGrpSpPr>
          <p:cNvPr id="218" name="Группа 217"/>
          <p:cNvGrpSpPr/>
          <p:nvPr/>
        </p:nvGrpSpPr>
        <p:grpSpPr>
          <a:xfrm>
            <a:off x="20833163" y="5068893"/>
            <a:ext cx="2644550" cy="2293858"/>
            <a:chOff x="8967641" y="5068893"/>
            <a:chExt cx="2644550" cy="2293858"/>
          </a:xfrm>
        </p:grpSpPr>
        <p:cxnSp>
          <p:nvCxnSpPr>
            <p:cNvPr id="219" name="Прямая соединительная линия 218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Прямая соединительная линия 219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Прямая соединительная линия 220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Прямая соединительная линия 221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Прямая соединительная линия 222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Прямая соединительная линия 223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Овал 224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226" name="Овал 225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227" name="Овал 226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228" name="Овал 227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229" name="Овал 228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230" name="Овал 229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  <p:sp>
          <p:nvSpPr>
            <p:cNvPr id="231" name="Овал 230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32" name="TextBox 231"/>
          <p:cNvSpPr txBox="1"/>
          <p:nvPr/>
        </p:nvSpPr>
        <p:spPr>
          <a:xfrm>
            <a:off x="18550159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/>
              <a:t>+</a:t>
            </a:r>
          </a:p>
        </p:txBody>
      </p:sp>
      <p:sp>
        <p:nvSpPr>
          <p:cNvPr id="239" name="Прямоугольник 238"/>
          <p:cNvSpPr/>
          <p:nvPr/>
        </p:nvSpPr>
        <p:spPr>
          <a:xfrm flipV="1">
            <a:off x="1213573" y="8555005"/>
            <a:ext cx="2965320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sp>
        <p:nvSpPr>
          <p:cNvPr id="241" name="Прямоугольник 240"/>
          <p:cNvSpPr/>
          <p:nvPr/>
        </p:nvSpPr>
        <p:spPr>
          <a:xfrm flipV="1">
            <a:off x="6404417" y="8555006"/>
            <a:ext cx="2352389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sp>
        <p:nvSpPr>
          <p:cNvPr id="242" name="Прямоугольник 241"/>
          <p:cNvSpPr/>
          <p:nvPr/>
        </p:nvSpPr>
        <p:spPr>
          <a:xfrm flipV="1">
            <a:off x="13607064" y="8555006"/>
            <a:ext cx="2352389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sp>
        <p:nvSpPr>
          <p:cNvPr id="243" name="Прямоугольник 242"/>
          <p:cNvSpPr/>
          <p:nvPr/>
        </p:nvSpPr>
        <p:spPr>
          <a:xfrm flipV="1">
            <a:off x="13607064" y="8555005"/>
            <a:ext cx="148693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sp>
        <p:nvSpPr>
          <p:cNvPr id="238" name="Прямоугольник 237"/>
          <p:cNvSpPr/>
          <p:nvPr/>
        </p:nvSpPr>
        <p:spPr>
          <a:xfrm flipV="1">
            <a:off x="13598296" y="8555006"/>
            <a:ext cx="3081818" cy="41369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sp>
        <p:nvSpPr>
          <p:cNvPr id="237" name="Прямоугольник 236"/>
          <p:cNvSpPr/>
          <p:nvPr/>
        </p:nvSpPr>
        <p:spPr>
          <a:xfrm flipV="1">
            <a:off x="6404417" y="8555006"/>
            <a:ext cx="3081818" cy="41369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sp>
        <p:nvSpPr>
          <p:cNvPr id="142" name="Прямоугольник 141"/>
          <p:cNvSpPr/>
          <p:nvPr/>
        </p:nvSpPr>
        <p:spPr>
          <a:xfrm flipV="1">
            <a:off x="1211887" y="8555006"/>
            <a:ext cx="3081818" cy="41369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6327704" y="8992329"/>
            <a:ext cx="2505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Ошибка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3518348" y="8992329"/>
            <a:ext cx="2505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Ошибка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18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xit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  <p:bldP spid="133" grpId="0"/>
      <p:bldP spid="192" grpId="0"/>
      <p:bldP spid="217" grpId="0"/>
      <p:bldP spid="232" grpId="0"/>
      <p:bldP spid="239" grpId="0" animBg="1"/>
      <p:bldP spid="241" grpId="0" animBg="1"/>
      <p:bldP spid="242" grpId="0" animBg="1"/>
      <p:bldP spid="242" grpId="1" animBg="1"/>
      <p:bldP spid="243" grpId="0" animBg="1"/>
      <p:bldP spid="238" grpId="0" animBg="1"/>
      <p:bldP spid="237" grpId="0" animBg="1"/>
      <p:bldP spid="142" grpId="0" animBg="1"/>
      <p:bldP spid="244" grpId="0"/>
      <p:bldP spid="2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9B4B335-4C66-7F4C-8D4B-40C17D47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обучения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62A0432-D89D-4D45-86C8-05EE89E4A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635987"/>
              </p:ext>
            </p:extLst>
          </p:nvPr>
        </p:nvGraphicFramePr>
        <p:xfrm>
          <a:off x="1143000" y="3048000"/>
          <a:ext cx="19461163" cy="915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909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3C318-E5FE-A54D-8441-0BF1E396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Главный цикл обучения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79BA2B2-84FB-A849-B0A0-CD5C50031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907943"/>
              </p:ext>
            </p:extLst>
          </p:nvPr>
        </p:nvGraphicFramePr>
        <p:xfrm>
          <a:off x="1143000" y="3048000"/>
          <a:ext cx="19461163" cy="915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06DD37-E984-7542-959D-C10C73BC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7E6CC6-4FFD-8B49-8E95-88EE4AF5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54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7F720-828E-2942-B9E3-C66BA673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Подбор одного дерева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334313E-58EA-E344-82DE-9D0D4B493B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230419"/>
              </p:ext>
            </p:extLst>
          </p:nvPr>
        </p:nvGraphicFramePr>
        <p:xfrm>
          <a:off x="1143000" y="2273300"/>
          <a:ext cx="8377005" cy="992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C70022-B628-524D-A6DB-FBBF10C9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54C9DA-9037-4C42-8D24-DFD820DB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ACC488D8-051B-6141-A32C-8FEC4DDBB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2695321"/>
              </p:ext>
            </p:extLst>
          </p:nvPr>
        </p:nvGraphicFramePr>
        <p:xfrm>
          <a:off x="11809606" y="1804704"/>
          <a:ext cx="11770646" cy="10395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95291625"/>
      </p:ext>
    </p:extLst>
  </p:cSld>
  <p:clrMapOvr>
    <a:masterClrMapping/>
  </p:clrMapOvr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84901</TotalTime>
  <Words>1718</Words>
  <Application>Microsoft Macintosh PowerPoint</Application>
  <PresentationFormat>Произвольный</PresentationFormat>
  <Paragraphs>270</Paragraphs>
  <Slides>44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2" baseType="lpstr">
      <vt:lpstr>Arial</vt:lpstr>
      <vt:lpstr>Calibri</vt:lpstr>
      <vt:lpstr>Impact</vt:lpstr>
      <vt:lpstr>Lucida Console</vt:lpstr>
      <vt:lpstr>Yandex Sans Text Light</vt:lpstr>
      <vt:lpstr>Yandex Sans Text Regular</vt:lpstr>
      <vt:lpstr>Yandex Sans Text Thin</vt:lpstr>
      <vt:lpstr>Yandex_show_2016</vt:lpstr>
      <vt:lpstr>Подготовка к спринту</vt:lpstr>
      <vt:lpstr>Открытый код в Яндексе. Спринты по CatBoost и ClickHouse </vt:lpstr>
      <vt:lpstr>       Введение в разработку CatBoost  Станислав Кириллов, ведущий разработчик CatBoost  Введение в разработку ClickHouse Алексей Миловидов, разработчик ClickHouse  </vt:lpstr>
      <vt:lpstr>CatBoost </vt:lpstr>
      <vt:lpstr>Как Catboost учится</vt:lpstr>
      <vt:lpstr>Градиентный бустинг</vt:lpstr>
      <vt:lpstr>Процесс обучения</vt:lpstr>
      <vt:lpstr>Главный цикл обучения</vt:lpstr>
      <vt:lpstr>Подбор одного дерева</vt:lpstr>
      <vt:lpstr>Важные места в коде (обучение на CPU)</vt:lpstr>
      <vt:lpstr>C++ в стиле Yandex</vt:lpstr>
      <vt:lpstr>Структура репозитория</vt:lpstr>
      <vt:lpstr>Примитивы С++ (умные указатели)</vt:lpstr>
      <vt:lpstr>Примитивы С++ (потоки ввода/вывода)</vt:lpstr>
      <vt:lpstr>Примитивы С++ (работа с файлами)</vt:lpstr>
      <vt:lpstr>Примитивы С++ (контейнеры)</vt:lpstr>
      <vt:lpstr>Примитивы С++ (ссылки на массивы)</vt:lpstr>
      <vt:lpstr>Примитивы С++ (строки)</vt:lpstr>
      <vt:lpstr>Примитивы С++ (исключения и ассерты)</vt:lpstr>
      <vt:lpstr>Примитивы С++ (сериализация)</vt:lpstr>
      <vt:lpstr>Примитивы С++ </vt:lpstr>
      <vt:lpstr>Исключения в CatBoost коде</vt:lpstr>
      <vt:lpstr>Code style</vt:lpstr>
      <vt:lpstr>Особенности сборки C++</vt:lpstr>
      <vt:lpstr>ya.make</vt:lpstr>
      <vt:lpstr>Компиляция и запуск тестов</vt:lpstr>
      <vt:lpstr>ya ide</vt:lpstr>
      <vt:lpstr>Demo</vt:lpstr>
      <vt:lpstr>Решаем задачу #4 из open_problems.md</vt:lpstr>
      <vt:lpstr>Обновляем репозиторий и создаем ветку</vt:lpstr>
      <vt:lpstr>Парсинг опций</vt:lpstr>
      <vt:lpstr>Парсинг опций</vt:lpstr>
      <vt:lpstr>Вносим правки</vt:lpstr>
      <vt:lpstr>Добавляем CLI тест</vt:lpstr>
      <vt:lpstr>Добавляем python-package тест</vt:lpstr>
      <vt:lpstr>Проверяем новые тесты</vt:lpstr>
      <vt:lpstr>Коммитим и пушим форкнутый репозиторий</vt:lpstr>
      <vt:lpstr>Публикуем pull request</vt:lpstr>
      <vt:lpstr>Про задачки спринта</vt:lpstr>
      <vt:lpstr>Задачи спринта</vt:lpstr>
      <vt:lpstr>Задачи, продолжение</vt:lpstr>
      <vt:lpstr>Задачи, продолжение</vt:lpstr>
      <vt:lpstr>Задачи, продолжение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Microsoft Office User</cp:lastModifiedBy>
  <cp:revision>1472</cp:revision>
  <cp:lastPrinted>2019-02-02T06:27:04Z</cp:lastPrinted>
  <dcterms:created xsi:type="dcterms:W3CDTF">2014-09-09T08:22:07Z</dcterms:created>
  <dcterms:modified xsi:type="dcterms:W3CDTF">2019-02-02T08:42:59Z</dcterms:modified>
  <cp:category>presentation technology</cp:category>
</cp:coreProperties>
</file>