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248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4341755" y="832345"/>
            <a:ext cx="2104474" cy="3552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73256" y="1021125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2361" y="961059"/>
            <a:ext cx="1329984" cy="772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anat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436874" y="1021125"/>
            <a:ext cx="1329984" cy="7722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M0 </a:t>
            </a:r>
            <a:r>
              <a:rPr lang="en-US" dirty="0" err="1" smtClean="0"/>
              <a:t>calc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1931" y="5831959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Skullstrip</a:t>
            </a:r>
            <a:r>
              <a:rPr lang="en-US" dirty="0" smtClean="0"/>
              <a:t> </a:t>
            </a:r>
            <a:r>
              <a:rPr lang="en-US" dirty="0" err="1" smtClean="0"/>
              <a:t>cbf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0384" y="2092037"/>
            <a:ext cx="1329984" cy="772279"/>
          </a:xfrm>
          <a:prstGeom prst="roundRect">
            <a:avLst/>
          </a:prstGeom>
          <a:solidFill>
            <a:srgbClr val="F2DCD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slice-timing correction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32361" y="2189556"/>
            <a:ext cx="1329984" cy="772279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N3 correction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36874" y="3442004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spatial normalization (2mm cubic)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32361" y="3442004"/>
            <a:ext cx="1329984" cy="772279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Skullstrip</a:t>
            </a:r>
            <a:r>
              <a:rPr lang="en-US" dirty="0" smtClean="0"/>
              <a:t> </a:t>
            </a:r>
            <a:r>
              <a:rPr lang="en-US" dirty="0" err="1" smtClean="0"/>
              <a:t>anat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36874" y="7151538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CBF regional data extraction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4732361" y="4603181"/>
            <a:ext cx="1329984" cy="772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segmentation (create ROIs)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116245" y="7481275"/>
            <a:ext cx="1329984" cy="885083"/>
          </a:xfrm>
          <a:prstGeom prst="roundRect">
            <a:avLst>
              <a:gd name="adj" fmla="val 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sample template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36874" y="5831959"/>
            <a:ext cx="1329984" cy="772279"/>
          </a:xfrm>
          <a:prstGeom prst="roundRect">
            <a:avLst/>
          </a:prstGeom>
          <a:solidFill>
            <a:srgbClr val="E6E0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to template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436874" y="4607748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Coregistration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4" idx="2"/>
            <a:endCxn id="9" idx="0"/>
          </p:cNvCxnSpPr>
          <p:nvPr/>
        </p:nvCxnSpPr>
        <p:spPr>
          <a:xfrm flipH="1">
            <a:off x="1025376" y="1793404"/>
            <a:ext cx="12872" cy="2986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>
            <a:off x="1703240" y="1407265"/>
            <a:ext cx="733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6874" y="2092037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CBF </a:t>
            </a:r>
            <a:r>
              <a:rPr lang="en-US" dirty="0" err="1" smtClean="0"/>
              <a:t>calc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3"/>
            <a:endCxn id="24" idx="1"/>
          </p:cNvCxnSpPr>
          <p:nvPr/>
        </p:nvCxnSpPr>
        <p:spPr>
          <a:xfrm>
            <a:off x="1690368" y="2478177"/>
            <a:ext cx="74650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24" idx="0"/>
          </p:cNvCxnSpPr>
          <p:nvPr/>
        </p:nvCxnSpPr>
        <p:spPr>
          <a:xfrm>
            <a:off x="3101866" y="1793404"/>
            <a:ext cx="0" cy="2986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2"/>
            <a:endCxn id="13" idx="0"/>
          </p:cNvCxnSpPr>
          <p:nvPr/>
        </p:nvCxnSpPr>
        <p:spPr>
          <a:xfrm>
            <a:off x="3101866" y="2864316"/>
            <a:ext cx="0" cy="5776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1"/>
            <a:endCxn id="7" idx="3"/>
          </p:cNvCxnSpPr>
          <p:nvPr/>
        </p:nvCxnSpPr>
        <p:spPr>
          <a:xfrm flipH="1">
            <a:off x="1801915" y="6218099"/>
            <a:ext cx="63495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2"/>
            <a:endCxn id="12" idx="0"/>
          </p:cNvCxnSpPr>
          <p:nvPr/>
        </p:nvCxnSpPr>
        <p:spPr>
          <a:xfrm>
            <a:off x="5397353" y="1733338"/>
            <a:ext cx="0" cy="4562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2"/>
            <a:endCxn id="14" idx="0"/>
          </p:cNvCxnSpPr>
          <p:nvPr/>
        </p:nvCxnSpPr>
        <p:spPr>
          <a:xfrm>
            <a:off x="5397353" y="2961835"/>
            <a:ext cx="0" cy="4801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1"/>
            <a:endCxn id="13" idx="3"/>
          </p:cNvCxnSpPr>
          <p:nvPr/>
        </p:nvCxnSpPr>
        <p:spPr>
          <a:xfrm flipH="1">
            <a:off x="3766858" y="3828144"/>
            <a:ext cx="96550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20" idx="0"/>
          </p:cNvCxnSpPr>
          <p:nvPr/>
        </p:nvCxnSpPr>
        <p:spPr>
          <a:xfrm>
            <a:off x="3101866" y="4214283"/>
            <a:ext cx="0" cy="3934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0" idx="2"/>
            <a:endCxn id="19" idx="0"/>
          </p:cNvCxnSpPr>
          <p:nvPr/>
        </p:nvCxnSpPr>
        <p:spPr>
          <a:xfrm>
            <a:off x="3101866" y="5380027"/>
            <a:ext cx="0" cy="4519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1"/>
            <a:endCxn id="19" idx="3"/>
          </p:cNvCxnSpPr>
          <p:nvPr/>
        </p:nvCxnSpPr>
        <p:spPr>
          <a:xfrm flipH="1" flipV="1">
            <a:off x="3766858" y="6218099"/>
            <a:ext cx="1349387" cy="1705718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3"/>
            <a:endCxn id="17" idx="1"/>
          </p:cNvCxnSpPr>
          <p:nvPr/>
        </p:nvCxnSpPr>
        <p:spPr>
          <a:xfrm flipV="1">
            <a:off x="3766858" y="4989321"/>
            <a:ext cx="965503" cy="45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7" idx="2"/>
            <a:endCxn id="16" idx="3"/>
          </p:cNvCxnSpPr>
          <p:nvPr/>
        </p:nvCxnSpPr>
        <p:spPr>
          <a:xfrm flipH="1">
            <a:off x="3766858" y="5375460"/>
            <a:ext cx="1630495" cy="21622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" idx="2"/>
            <a:endCxn id="16" idx="1"/>
          </p:cNvCxnSpPr>
          <p:nvPr/>
        </p:nvCxnSpPr>
        <p:spPr>
          <a:xfrm>
            <a:off x="1136923" y="6604238"/>
            <a:ext cx="1299951" cy="9334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471931" y="7481275"/>
            <a:ext cx="1329984" cy="885083"/>
          </a:xfrm>
          <a:prstGeom prst="roundRect">
            <a:avLst>
              <a:gd name="adj" fmla="val 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group-wise T-tests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7" idx="2"/>
            <a:endCxn id="140" idx="0"/>
          </p:cNvCxnSpPr>
          <p:nvPr/>
        </p:nvCxnSpPr>
        <p:spPr>
          <a:xfrm>
            <a:off x="1136923" y="6604238"/>
            <a:ext cx="0" cy="877037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Action Button: Help 162">
            <a:hlinkClick r:id="" action="ppaction://noaction" highlightClick="1"/>
          </p:cNvPr>
          <p:cNvSpPr/>
          <p:nvPr/>
        </p:nvSpPr>
        <p:spPr>
          <a:xfrm>
            <a:off x="5948557" y="4749056"/>
            <a:ext cx="497672" cy="480529"/>
          </a:xfrm>
          <a:prstGeom prst="actionButtonHelp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>
            <a:off x="471931" y="3442004"/>
            <a:ext cx="1329984" cy="772279"/>
          </a:xfrm>
          <a:prstGeom prst="roundRect">
            <a:avLst/>
          </a:prstGeom>
          <a:solidFill>
            <a:srgbClr val="F2DCD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smooth</a:t>
            </a:r>
            <a:endParaRPr lang="en-US" dirty="0"/>
          </a:p>
        </p:txBody>
      </p:sp>
      <p:sp>
        <p:nvSpPr>
          <p:cNvPr id="171" name="Action Button: Help 170">
            <a:hlinkClick r:id="" action="ppaction://noaction" highlightClick="1"/>
          </p:cNvPr>
          <p:cNvSpPr/>
          <p:nvPr/>
        </p:nvSpPr>
        <p:spPr>
          <a:xfrm>
            <a:off x="1553079" y="3587879"/>
            <a:ext cx="497672" cy="480529"/>
          </a:xfrm>
          <a:prstGeom prst="actionButtonHelp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4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 Camacho</dc:creator>
  <cp:lastModifiedBy>Cat Camacho</cp:lastModifiedBy>
  <cp:revision>8</cp:revision>
  <dcterms:created xsi:type="dcterms:W3CDTF">2017-02-20T21:14:22Z</dcterms:created>
  <dcterms:modified xsi:type="dcterms:W3CDTF">2017-02-20T23:55:45Z</dcterms:modified>
</cp:coreProperties>
</file>