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341755" y="832345"/>
            <a:ext cx="2104474" cy="355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3256" y="961059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 Scan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361" y="961059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anat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71931" y="5831959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cbf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32361" y="2189556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 correction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6874" y="3442004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spatial normalization (2mm cubic)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32361" y="3442004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anat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36874" y="715153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CBF regional data extraction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732361" y="4603181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 (create ROIs)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6245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sample template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6874" y="5831959"/>
            <a:ext cx="1329984" cy="772279"/>
          </a:xfrm>
          <a:prstGeom prst="roundRect">
            <a:avLst/>
          </a:prstGeom>
          <a:solidFill>
            <a:srgbClr val="E6E0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to template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36874" y="460774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Coregistration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4" idx="2"/>
            <a:endCxn id="39" idx="0"/>
          </p:cNvCxnSpPr>
          <p:nvPr/>
        </p:nvCxnSpPr>
        <p:spPr>
          <a:xfrm flipH="1">
            <a:off x="1025376" y="1733338"/>
            <a:ext cx="12872" cy="3586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  <a:endCxn id="24" idx="0"/>
          </p:cNvCxnSpPr>
          <p:nvPr/>
        </p:nvCxnSpPr>
        <p:spPr>
          <a:xfrm>
            <a:off x="3101866" y="1733338"/>
            <a:ext cx="0" cy="3586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6874" y="2092037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CBF </a:t>
            </a:r>
            <a:r>
              <a:rPr lang="en-US" dirty="0" err="1" smtClean="0"/>
              <a:t>calc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1690368" y="2478177"/>
            <a:ext cx="74650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13" idx="0"/>
          </p:cNvCxnSpPr>
          <p:nvPr/>
        </p:nvCxnSpPr>
        <p:spPr>
          <a:xfrm>
            <a:off x="3101866" y="2864316"/>
            <a:ext cx="0" cy="5776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7" idx="3"/>
          </p:cNvCxnSpPr>
          <p:nvPr/>
        </p:nvCxnSpPr>
        <p:spPr>
          <a:xfrm flipH="1">
            <a:off x="1801915" y="6218099"/>
            <a:ext cx="6349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12" idx="0"/>
          </p:cNvCxnSpPr>
          <p:nvPr/>
        </p:nvCxnSpPr>
        <p:spPr>
          <a:xfrm>
            <a:off x="5397353" y="1733338"/>
            <a:ext cx="0" cy="456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4" idx="0"/>
          </p:cNvCxnSpPr>
          <p:nvPr/>
        </p:nvCxnSpPr>
        <p:spPr>
          <a:xfrm>
            <a:off x="5397353" y="2961835"/>
            <a:ext cx="0" cy="4801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1"/>
            <a:endCxn id="13" idx="3"/>
          </p:cNvCxnSpPr>
          <p:nvPr/>
        </p:nvCxnSpPr>
        <p:spPr>
          <a:xfrm flipH="1">
            <a:off x="3766858" y="3828144"/>
            <a:ext cx="96550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20" idx="0"/>
          </p:cNvCxnSpPr>
          <p:nvPr/>
        </p:nvCxnSpPr>
        <p:spPr>
          <a:xfrm>
            <a:off x="3101866" y="4214283"/>
            <a:ext cx="0" cy="3934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  <a:endCxn id="19" idx="0"/>
          </p:cNvCxnSpPr>
          <p:nvPr/>
        </p:nvCxnSpPr>
        <p:spPr>
          <a:xfrm>
            <a:off x="3101866" y="5380027"/>
            <a:ext cx="0" cy="4519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1"/>
            <a:endCxn id="19" idx="3"/>
          </p:cNvCxnSpPr>
          <p:nvPr/>
        </p:nvCxnSpPr>
        <p:spPr>
          <a:xfrm flipH="1" flipV="1">
            <a:off x="3766858" y="6218099"/>
            <a:ext cx="1349387" cy="1705718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3"/>
            <a:endCxn id="17" idx="1"/>
          </p:cNvCxnSpPr>
          <p:nvPr/>
        </p:nvCxnSpPr>
        <p:spPr>
          <a:xfrm flipV="1">
            <a:off x="3766858" y="4989321"/>
            <a:ext cx="965503" cy="45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" idx="2"/>
            <a:endCxn id="16" idx="3"/>
          </p:cNvCxnSpPr>
          <p:nvPr/>
        </p:nvCxnSpPr>
        <p:spPr>
          <a:xfrm flipH="1">
            <a:off x="3766858" y="5375460"/>
            <a:ext cx="1630495" cy="216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2"/>
            <a:endCxn id="16" idx="1"/>
          </p:cNvCxnSpPr>
          <p:nvPr/>
        </p:nvCxnSpPr>
        <p:spPr>
          <a:xfrm>
            <a:off x="1136923" y="6604238"/>
            <a:ext cx="1299951" cy="933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71931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group-wise T-tests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7" idx="2"/>
            <a:endCxn id="140" idx="0"/>
          </p:cNvCxnSpPr>
          <p:nvPr/>
        </p:nvCxnSpPr>
        <p:spPr>
          <a:xfrm>
            <a:off x="1136923" y="6604238"/>
            <a:ext cx="0" cy="877037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Action Button: Help 162">
            <a:hlinkClick r:id="" action="ppaction://noaction" highlightClick="1"/>
          </p:cNvPr>
          <p:cNvSpPr/>
          <p:nvPr/>
        </p:nvSpPr>
        <p:spPr>
          <a:xfrm>
            <a:off x="5948557" y="4749056"/>
            <a:ext cx="497672" cy="480529"/>
          </a:xfrm>
          <a:prstGeom prst="actionButtonHel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256" y="3442004"/>
            <a:ext cx="1578820" cy="772279"/>
            <a:chOff x="360384" y="4221609"/>
            <a:chExt cx="1578820" cy="772279"/>
          </a:xfrm>
        </p:grpSpPr>
        <p:sp>
          <p:nvSpPr>
            <p:cNvPr id="170" name="Rounded Rectangle 169"/>
            <p:cNvSpPr/>
            <p:nvPr/>
          </p:nvSpPr>
          <p:spPr>
            <a:xfrm>
              <a:off x="360384" y="4221609"/>
              <a:ext cx="1329984" cy="772279"/>
            </a:xfrm>
            <a:prstGeom prst="roundRect">
              <a:avLst/>
            </a:prstGeom>
            <a:solidFill>
              <a:srgbClr val="F2DC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smooth</a:t>
              </a:r>
              <a:endParaRPr lang="en-US" dirty="0"/>
            </a:p>
          </p:txBody>
        </p:sp>
        <p:sp>
          <p:nvSpPr>
            <p:cNvPr id="171" name="Action Button: Help 170">
              <a:hlinkClick r:id="" action="ppaction://noaction" highlightClick="1"/>
            </p:cNvPr>
            <p:cNvSpPr/>
            <p:nvPr/>
          </p:nvSpPr>
          <p:spPr>
            <a:xfrm>
              <a:off x="1441532" y="4384830"/>
              <a:ext cx="497672" cy="480529"/>
            </a:xfrm>
            <a:prstGeom prst="actionButtonHelp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360384" y="2092037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 correction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36874" y="961059"/>
            <a:ext cx="1329984" cy="7722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Smoothing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" idx="3"/>
            <a:endCxn id="41" idx="1"/>
          </p:cNvCxnSpPr>
          <p:nvPr/>
        </p:nvCxnSpPr>
        <p:spPr>
          <a:xfrm>
            <a:off x="1703240" y="1347199"/>
            <a:ext cx="733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13</cp:revision>
  <dcterms:created xsi:type="dcterms:W3CDTF">2017-02-20T21:14:22Z</dcterms:created>
  <dcterms:modified xsi:type="dcterms:W3CDTF">2017-02-25T22:41:50Z</dcterms:modified>
</cp:coreProperties>
</file>