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5" y="1443283"/>
            <a:ext cx="4874448" cy="5193414"/>
          </a:xfrm>
          <a:prstGeom prst="rect">
            <a:avLst/>
          </a:prstGeom>
        </p:spPr>
      </p:pic>
      <p:pic>
        <p:nvPicPr>
          <p:cNvPr id="2" name="Picture 1" descr="graph.d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93" y="1443283"/>
            <a:ext cx="3369016" cy="45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_detailed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3" y="279033"/>
            <a:ext cx="8183595" cy="6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_detailed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7" y="769293"/>
            <a:ext cx="8865727" cy="51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15</cp:revision>
  <dcterms:created xsi:type="dcterms:W3CDTF">2017-02-20T21:14:22Z</dcterms:created>
  <dcterms:modified xsi:type="dcterms:W3CDTF">2017-03-27T00:36:26Z</dcterms:modified>
</cp:coreProperties>
</file>