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5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_detailed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3" y="279033"/>
            <a:ext cx="8183595" cy="6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5" y="1443283"/>
            <a:ext cx="4874448" cy="5193414"/>
          </a:xfrm>
          <a:prstGeom prst="rect">
            <a:avLst/>
          </a:prstGeom>
        </p:spPr>
      </p:pic>
      <p:pic>
        <p:nvPicPr>
          <p:cNvPr id="5" name="Picture 4" descr="graph.d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07" y="115462"/>
            <a:ext cx="4841214" cy="2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14</cp:revision>
  <dcterms:created xsi:type="dcterms:W3CDTF">2017-02-20T21:14:22Z</dcterms:created>
  <dcterms:modified xsi:type="dcterms:W3CDTF">2017-03-22T15:32:39Z</dcterms:modified>
</cp:coreProperties>
</file>