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5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AEC8-B7DF-AB4D-A829-E058579EA91B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9E5C-B7E2-4F43-960A-ADC275AA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" y="925874"/>
            <a:ext cx="5351912" cy="4733237"/>
          </a:xfrm>
          <a:prstGeom prst="rect">
            <a:avLst/>
          </a:prstGeom>
        </p:spPr>
      </p:pic>
      <p:pic>
        <p:nvPicPr>
          <p:cNvPr id="5" name="Picture 4" descr="graph.d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30" y="1554996"/>
            <a:ext cx="3494970" cy="41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_detailed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481"/>
            <a:ext cx="9144000" cy="60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_detailed.d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62"/>
            <a:ext cx="9144000" cy="512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1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Camacho</dc:creator>
  <cp:lastModifiedBy>Cat Camacho</cp:lastModifiedBy>
  <cp:revision>17</cp:revision>
  <dcterms:created xsi:type="dcterms:W3CDTF">2017-02-20T21:14:22Z</dcterms:created>
  <dcterms:modified xsi:type="dcterms:W3CDTF">2017-04-13T17:35:03Z</dcterms:modified>
</cp:coreProperties>
</file>