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B94-F0E0-B744-9374-58D17B852965}" type="datetimeFigureOut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38C4-AB5A-8746-BCF9-CA1B276D9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B94-F0E0-B744-9374-58D17B852965}" type="datetimeFigureOut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38C4-AB5A-8746-BCF9-CA1B276D9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B94-F0E0-B744-9374-58D17B852965}" type="datetimeFigureOut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38C4-AB5A-8746-BCF9-CA1B276D9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3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B94-F0E0-B744-9374-58D17B852965}" type="datetimeFigureOut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38C4-AB5A-8746-BCF9-CA1B276D9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B94-F0E0-B744-9374-58D17B852965}" type="datetimeFigureOut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38C4-AB5A-8746-BCF9-CA1B276D9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B94-F0E0-B744-9374-58D17B852965}" type="datetimeFigureOut">
              <a:rPr lang="en-US" smtClean="0"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38C4-AB5A-8746-BCF9-CA1B276D9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B94-F0E0-B744-9374-58D17B852965}" type="datetimeFigureOut">
              <a:rPr lang="en-US" smtClean="0"/>
              <a:t>6/27/16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38C4-AB5A-8746-BCF9-CA1B276D9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B94-F0E0-B744-9374-58D17B852965}" type="datetimeFigureOut">
              <a:rPr lang="en-US" smtClean="0"/>
              <a:t>6/27/16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38C4-AB5A-8746-BCF9-CA1B276D9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8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B94-F0E0-B744-9374-58D17B852965}" type="datetimeFigureOut">
              <a:rPr lang="en-US" smtClean="0"/>
              <a:t>6/27/16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38C4-AB5A-8746-BCF9-CA1B276D9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1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B94-F0E0-B744-9374-58D17B852965}" type="datetimeFigureOut">
              <a:rPr lang="en-US" smtClean="0"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38C4-AB5A-8746-BCF9-CA1B276D9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EB94-F0E0-B744-9374-58D17B852965}" type="datetimeFigureOut">
              <a:rPr lang="en-US" smtClean="0"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38C4-AB5A-8746-BCF9-CA1B276D9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CEB94-F0E0-B744-9374-58D17B852965}" type="datetimeFigureOut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38C4-AB5A-8746-BCF9-CA1B276D9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6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tiff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109170"/>
            <a:ext cx="12191999" cy="6748830"/>
            <a:chOff x="0" y="109170"/>
            <a:chExt cx="12191999" cy="6748830"/>
          </a:xfrm>
        </p:grpSpPr>
        <p:grpSp>
          <p:nvGrpSpPr>
            <p:cNvPr id="14" name="Group 13"/>
            <p:cNvGrpSpPr/>
            <p:nvPr/>
          </p:nvGrpSpPr>
          <p:grpSpPr>
            <a:xfrm>
              <a:off x="0" y="109170"/>
              <a:ext cx="12191999" cy="3580069"/>
              <a:chOff x="0" y="3666562"/>
              <a:chExt cx="12191999" cy="358006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4613291"/>
                <a:ext cx="2624958" cy="2244707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5458" y="4625384"/>
                <a:ext cx="2966541" cy="2232615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7874" y="4724398"/>
                <a:ext cx="2705100" cy="21336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24959" y="4613291"/>
                <a:ext cx="1536302" cy="2244707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207" y="4625384"/>
                <a:ext cx="2246018" cy="2621247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0" y="3689961"/>
                <a:ext cx="250520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Step 1:</a:t>
                </a:r>
              </a:p>
              <a:p>
                <a:pPr algn="ctr"/>
                <a:r>
                  <a:rPr lang="en-US" dirty="0" smtClean="0"/>
                  <a:t>Place swaddled </a:t>
                </a:r>
                <a:r>
                  <a:rPr lang="en-US" dirty="0" smtClean="0"/>
                  <a:t>infant on </a:t>
                </a:r>
                <a:r>
                  <a:rPr lang="en-US" dirty="0" smtClean="0"/>
                  <a:t>wrap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073814" y="3702054"/>
                <a:ext cx="250520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Step 2:</a:t>
                </a:r>
              </a:p>
              <a:p>
                <a:pPr algn="ctr"/>
                <a:r>
                  <a:rPr lang="en-US" dirty="0" smtClean="0"/>
                  <a:t>Place earplugs </a:t>
                </a:r>
              </a:p>
              <a:p>
                <a:pPr algn="ctr"/>
                <a:r>
                  <a:rPr lang="en-US" dirty="0" smtClean="0"/>
                  <a:t>(Cut to fit ear)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194515" y="3689961"/>
                <a:ext cx="250520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Step 3:</a:t>
                </a:r>
              </a:p>
              <a:p>
                <a:pPr algn="ctr"/>
                <a:r>
                  <a:rPr lang="en-US" dirty="0" smtClean="0"/>
                  <a:t>Cover earplugs with </a:t>
                </a:r>
                <a:r>
                  <a:rPr lang="en-US" dirty="0" err="1" smtClean="0"/>
                  <a:t>minimuff</a:t>
                </a:r>
                <a:r>
                  <a:rPr lang="en-US" dirty="0" smtClean="0"/>
                  <a:t> 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822953" y="3702054"/>
                <a:ext cx="240250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Step 4:</a:t>
                </a:r>
              </a:p>
              <a:p>
                <a:pPr algn="ctr"/>
                <a:r>
                  <a:rPr lang="en-US" dirty="0" smtClean="0"/>
                  <a:t>Place sound pads outside of </a:t>
                </a:r>
                <a:r>
                  <a:rPr lang="en-US" dirty="0" err="1" smtClean="0"/>
                  <a:t>minimuffs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238179" y="3666562"/>
                <a:ext cx="29538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Step 5:</a:t>
                </a:r>
              </a:p>
              <a:p>
                <a:pPr algn="ctr"/>
                <a:r>
                  <a:rPr lang="en-US" dirty="0" smtClean="0"/>
                  <a:t>Secure sound pads in place; </a:t>
                </a:r>
                <a:r>
                  <a:rPr lang="en-US" dirty="0" smtClean="0"/>
                  <a:t>secure wrap</a:t>
                </a:r>
                <a:endParaRPr lang="en-US" dirty="0"/>
              </a:p>
            </p:txBody>
          </p:sp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24959" y="4396427"/>
              <a:ext cx="3282098" cy="246157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384334"/>
              <a:ext cx="2624959" cy="247366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0" y="3454958"/>
              <a:ext cx="26249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Step 6:</a:t>
              </a:r>
            </a:p>
            <a:p>
              <a:pPr algn="ctr"/>
              <a:r>
                <a:rPr lang="en-US" dirty="0" smtClean="0"/>
                <a:t>Play </a:t>
              </a:r>
              <a:r>
                <a:rPr lang="en-US" dirty="0" smtClean="0"/>
                <a:t>soothing sounds through sound pads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50963" y="3454958"/>
              <a:ext cx="33560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Step 7:</a:t>
              </a:r>
            </a:p>
            <a:p>
              <a:pPr algn="ctr"/>
              <a:r>
                <a:rPr lang="en-US" dirty="0" smtClean="0"/>
                <a:t>Place infant on </a:t>
              </a:r>
              <a:r>
                <a:rPr lang="en-US" dirty="0" smtClean="0"/>
                <a:t>table</a:t>
              </a:r>
              <a:endParaRPr lang="en-US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7055" y="4378288"/>
              <a:ext cx="2381923" cy="247950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907057" y="3454958"/>
              <a:ext cx="23819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Step 8:</a:t>
              </a:r>
            </a:p>
            <a:p>
              <a:pPr algn="ctr"/>
              <a:r>
                <a:rPr lang="en-US" dirty="0" smtClean="0"/>
                <a:t>When asleep, begin scan</a:t>
              </a:r>
              <a:endParaRPr lang="en-US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90311" y="4396427"/>
              <a:ext cx="3282098" cy="2461573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216315" y="3454958"/>
              <a:ext cx="33560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Step 9:</a:t>
              </a:r>
            </a:p>
            <a:p>
              <a:pPr algn="ctr"/>
              <a:r>
                <a:rPr lang="en-US" dirty="0" smtClean="0"/>
                <a:t>If infant awakens, </a:t>
              </a:r>
              <a:r>
                <a:rPr lang="en-US" dirty="0" smtClean="0"/>
                <a:t>sooth and </a:t>
              </a:r>
              <a:r>
                <a:rPr lang="en-US" dirty="0" smtClean="0"/>
                <a:t>restart as needed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598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82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Humphreys</dc:creator>
  <cp:lastModifiedBy>Kathryn Humphreys</cp:lastModifiedBy>
  <cp:revision>4</cp:revision>
  <dcterms:created xsi:type="dcterms:W3CDTF">2016-01-26T18:47:37Z</dcterms:created>
  <dcterms:modified xsi:type="dcterms:W3CDTF">2016-06-27T14:57:01Z</dcterms:modified>
</cp:coreProperties>
</file>