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2C56C-1A99-0063-EEC7-A23631BE7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807B18-95ED-26AF-2BEC-EE3BD4C9D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876C34-AF5A-64B3-1E62-9EE1F76B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18C5-DE59-4F53-9BEF-4B30A994C27B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728087-C93A-FBBD-7D67-E5A8D9C5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C8FC9-365F-B37F-5445-7EA01968B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908-CC20-449D-B5A1-2AAB1469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4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3B3DF8-7E38-52E0-1A67-CDCB92C3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815366-84B9-5AC4-3B65-8B8B7428B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8CD077-2A3D-DB00-A2D0-1D810730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18C5-DE59-4F53-9BEF-4B30A994C27B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EDFF5F-E8BB-8EDF-4CE1-ABE00AF1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98C792-5428-30AB-0067-A643C082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908-CC20-449D-B5A1-2AAB1469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03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F62ED4-27AB-F3BA-6101-8D609EE4F7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238114-5C51-716C-092B-7EC71523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366A5-8FA5-9F24-79F4-2D3B8DAC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18C5-DE59-4F53-9BEF-4B30A994C27B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BA3F81-5592-D9DB-B3A9-71F86E8F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891224-A8AB-0454-369D-D10C0FBE9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908-CC20-449D-B5A1-2AAB1469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06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CDA3B-60ED-7122-0D35-35F2EE15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0D1A1A-B45F-0FB1-CD45-6AE4731F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5A53E-676B-B060-E329-E31DF02B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18C5-DE59-4F53-9BEF-4B30A994C27B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29C5F-A352-44A9-481B-9D8502CCD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F26AE-FBED-5783-7B1A-644ADC92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908-CC20-449D-B5A1-2AAB1469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88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ABD72-4045-DBAE-C47A-0344F98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6E0D32-8BDD-A473-E16F-7867AFF74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CDFF11-F551-677D-FF04-BC08A258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18C5-DE59-4F53-9BEF-4B30A994C27B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E5103-6CD1-36D8-C8B7-3120B983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74A97-53B1-3C8E-15C1-AC7E938F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908-CC20-449D-B5A1-2AAB1469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9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63EA4-EF58-1B68-11C9-BE0034E5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DB4201-BB75-F135-C236-E59A41D5F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397FF6-4332-A125-849F-765BB3FFB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DA7842-8BC5-F8E1-10D6-6155426B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18C5-DE59-4F53-9BEF-4B30A994C27B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8A0F28-095E-EAED-F2E2-59468F095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21C17F-8815-1867-02AC-0F878465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908-CC20-449D-B5A1-2AAB1469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63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23340-CA90-ED35-C41E-F5D039C5B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DFF2D9-9A58-FEAE-A5B5-D661EDDA6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0F5B92-A589-FDD2-3CE0-FF9694315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DF4E6B-882D-4837-4595-31CAD9B70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AC5A1-0AA6-7CC6-219A-9AC9FA778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C1BBC39-5E3C-9368-089A-88A6E7D2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18C5-DE59-4F53-9BEF-4B30A994C27B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5CCB03-0CD2-D9BE-CFF1-95C62E2A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6D766E-ABC1-BF13-78CA-AFF20299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908-CC20-449D-B5A1-2AAB1469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5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5E296-A9A5-72DA-E4F2-D0EB2959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C87579-8EB1-6A6B-EF26-798E6C47B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18C5-DE59-4F53-9BEF-4B30A994C27B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BAC0A8-6568-F70C-DB24-536356A0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57C02E-A737-E81B-D55A-38FEFDF2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908-CC20-449D-B5A1-2AAB1469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85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380808-9D32-EC04-2B5E-3E64CC56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18C5-DE59-4F53-9BEF-4B30A994C27B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E33E19-DF91-0720-D64B-4A3C8F6F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CA7FE8-94BD-39BE-6181-2F2B68ECF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908-CC20-449D-B5A1-2AAB1469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29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0C0EC-92C9-917A-3635-67312AB62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531E13-321C-5238-BCDD-AD32AB49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DA722C-16E3-4354-6A93-8F3BC823D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498346-B5F3-6E4E-60C6-CBED55F36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18C5-DE59-4F53-9BEF-4B30A994C27B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2008A2-FA4D-9B22-5D92-8928EF45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85972E-3CF4-2E2B-4264-A5B102A41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908-CC20-449D-B5A1-2AAB1469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856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A01369-5FC7-DDB3-12C1-21ADE361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7EFCBA-63F7-3385-D75B-A2F8A6B33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FE66E4-54D4-48DA-DC72-4D3491007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B43284-4ABD-E582-060F-19C0C61F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518C5-DE59-4F53-9BEF-4B30A994C27B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3DA840-6AAB-D57C-3232-816D80140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086781-9BF2-D860-89CE-2AF46567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5F908-CC20-449D-B5A1-2AAB1469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99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E9F4235-0FE6-1111-A395-ACBF5B96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529605-C55C-B303-E496-22B2E4702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A7D35-46F9-25C2-6911-5380ABA8C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518C5-DE59-4F53-9BEF-4B30A994C27B}" type="datetimeFigureOut">
              <a:rPr lang="zh-CN" altLang="en-US" smtClean="0"/>
              <a:t>2025/1/7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7C22B-7660-CD76-F4F0-4F9FA1070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4E868D-B33A-EA9B-0F2D-40FA17E12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5F908-CC20-449D-B5A1-2AAB1469DD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41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B6B27EB-5352-AE4A-F6A4-4A1FBD8D6A62}"/>
              </a:ext>
            </a:extLst>
          </p:cNvPr>
          <p:cNvSpPr txBox="1"/>
          <p:nvPr/>
        </p:nvSpPr>
        <p:spPr>
          <a:xfrm>
            <a:off x="226435" y="242047"/>
            <a:ext cx="3502882" cy="2510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0"/>
              </a:lnSpc>
            </a:pPr>
            <a:r>
              <a:rPr lang="zh-CN" altLang="en-US" sz="57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第一段</a:t>
            </a:r>
            <a:r>
              <a:rPr lang="en-US" altLang="zh-CN" sz="57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afg</a:t>
            </a:r>
            <a:endParaRPr lang="en-US" altLang="zh-CN" sz="57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0000"/>
              </a:lnSpc>
            </a:pPr>
            <a:r>
              <a:rPr lang="zh-CN" altLang="en-US" sz="57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第二段</a:t>
            </a:r>
            <a:r>
              <a:rPr lang="en-US" altLang="zh-CN" sz="5700" kern="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afg</a:t>
            </a:r>
            <a:endParaRPr lang="zh-CN" altLang="en-US" sz="57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38175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dexi lin</dc:creator>
  <cp:lastModifiedBy>dexi lin</cp:lastModifiedBy>
  <cp:revision>1</cp:revision>
  <dcterms:created xsi:type="dcterms:W3CDTF">2025-01-07T06:22:37Z</dcterms:created>
  <dcterms:modified xsi:type="dcterms:W3CDTF">2025-01-07T06:22:49Z</dcterms:modified>
</cp:coreProperties>
</file>