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7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92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F0B43B-629D-8EC7-0830-9C6BDDE3DCC7}"/>
              </a:ext>
            </a:extLst>
          </p:cNvPr>
          <p:cNvSpPr txBox="1"/>
          <p:nvPr/>
        </p:nvSpPr>
        <p:spPr>
          <a:xfrm>
            <a:off x="2976282" y="1183341"/>
            <a:ext cx="436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上标</a:t>
            </a:r>
            <a:r>
              <a:rPr lang="en-US" altLang="zh-CN" baseline="30000" dirty="0" err="1"/>
              <a:t>abc</a:t>
            </a:r>
            <a:r>
              <a:rPr lang="zh-CN" altLang="en-US" dirty="0"/>
              <a:t>下标</a:t>
            </a:r>
            <a:r>
              <a:rPr lang="en-US" altLang="zh-CN" baseline="-250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271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dexi lin</dc:creator>
  <cp:lastModifiedBy>dexi lin</cp:lastModifiedBy>
  <cp:revision>2</cp:revision>
  <dcterms:created xsi:type="dcterms:W3CDTF">2025-06-04T01:31:09Z</dcterms:created>
  <dcterms:modified xsi:type="dcterms:W3CDTF">2025-06-04T01:37:35Z</dcterms:modified>
</cp:coreProperties>
</file>