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9BDF3-82AB-9132-D357-06F63A68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C495F-1A21-4EB2-9478-1D02476B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8E329-2586-F143-F492-BFE641D8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3C76-75A7-C31F-F3C6-FAA18A04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3DD32-DE9E-7C35-22E7-29E120C0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4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94E83-7ED4-480A-0319-B9A9BCB6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7BCCD-38A2-B8C3-1AA6-ACB3D0AF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70E9B-1A09-6AF7-9D82-4FAB0E5B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5214E-E4FE-28ED-4F04-CF376548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C64BA-C4AC-247C-A606-F714FF39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57CE2-0B0B-05EC-CAFF-164BC19F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DD571-1E9D-5D68-2D5E-73743650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CC50C-76A7-748C-5682-2B40070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E87E8-7EE2-91CA-C27F-CF048274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423B-8A87-43E4-906C-D12B5B8E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0A27-A7F1-6D84-4697-874A4C9F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E136E-2594-C1D1-E22B-DBF04373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A81BD-5A15-3D37-5A0A-AAFFAA96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F7B07-FF30-282C-E67D-D8CB9DB4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D9BC8-F1D9-CEC1-9B3E-E9CA52B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8E516-8922-71C6-8860-40154039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99774-11ED-3BF5-8F3D-FF5CCD40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06240-C5EF-7C38-C485-DFF7E0D9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DE609-E7BD-F353-88FE-E726444F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9EABA-A6DA-14C6-78ED-29004EB9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C242-E9DD-4B11-FA0A-0355B10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A2906-F6EB-2B73-4B6C-48F52D2E4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CD55A2-0A20-F1CE-05EC-C8D021F65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A7B0C-B6B8-859B-FEE8-9AD3BE82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F2CE0-ABAB-F00A-84AA-194770EF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3FFD9-02DC-2A5F-0C47-78792975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6C17-7396-8DC6-366D-FB5C9D05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E4557-4C7D-6EA5-DDD3-0134E3D5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1FEE5-0C37-C169-66FC-FC91C001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8E92B-4F53-35ED-9C06-76370A1C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07A28-4F96-DAE2-C00B-76221C04C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73240-E8DC-6E57-875D-D3E4B6FB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3FD0E4-2C1A-9E74-AB64-CAE6684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CEDDC-3FFF-ED27-3316-0D71F03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7DD1A-21CE-3F81-3F41-4DEC0621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0D1D9-9B10-5036-F7A3-EFABF527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C4BB3-BD1D-B564-E47C-62A00020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DD21BE-AAA5-3B4F-CC66-D2970FAE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1D46D-BA01-B121-8F8D-B4BB496F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9D095-DEEF-9775-BA58-3D961A3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A4929-66CD-BAC3-27B7-56C7CBF5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CB4B6-85FB-A7A2-DDD1-2B823DDD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FA0FA-76C3-C1F8-C235-13D825F7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E2A41-2264-31AA-5576-D3B75D71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F9A9F-5563-35D1-4435-A1C9EDB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BA8E3-F0DF-C767-0931-76AA7534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4C56-0D92-CE5E-6985-0A3B5B61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3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41F8-E588-F22E-5C65-89EFF365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64295-A8A3-1481-0CF9-1A8101D4C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8A481-8D83-34FB-726C-82CC2A4E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DCD45-9EB5-A445-66BF-6889324B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D7C56-2656-32E0-AD63-AEA8631F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487E1-E5D8-F403-27C3-82A2D71F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BCAAA0-7514-6519-8090-66E02691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B40B5-B852-5922-CAE4-60201E2E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91F5-8B95-040B-27EF-051D25EA4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C4E2-EB21-4022-86F8-1941C8BE941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33430-1ADF-493D-1068-FF0B630AB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EEAE-7997-A3D0-4A45-80AA311BD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37C3-A9F1-48B3-B6F3-FE88ADB27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ED2C93-5E96-1D51-9DF0-E3EF9FEC505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123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ED2C93-5E96-1D51-9DF0-E3EF9FEC5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98BB6C73-59B6-2F65-D940-02A0DA2F0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123123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dexi lin</dc:creator>
  <cp:lastModifiedBy>dexi lin</cp:lastModifiedBy>
  <cp:revision>1</cp:revision>
  <dcterms:created xsi:type="dcterms:W3CDTF">2025-06-20T08:23:15Z</dcterms:created>
  <dcterms:modified xsi:type="dcterms:W3CDTF">2025-06-20T08:26:11Z</dcterms:modified>
</cp:coreProperties>
</file>