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59" r:id="rId5"/>
    <p:sldId id="263" r:id="rId6"/>
    <p:sldId id="260" r:id="rId7"/>
    <p:sldId id="264" r:id="rId8"/>
    <p:sldId id="261" r:id="rId9"/>
    <p:sldId id="25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8" Type="http://schemas.openxmlformats.org/officeDocument/2006/relationships/slide" Target="slides/slide7.xml" />
  <Relationship Id="rId13" Type="http://schemas.openxmlformats.org/officeDocument/2006/relationships/theme" Target="theme/theme1.xml" />
  <Relationship Id="rId3" Type="http://schemas.openxmlformats.org/officeDocument/2006/relationships/slide" Target="slides/slide2.xml" />
  <Relationship Id="rId7" Type="http://schemas.openxmlformats.org/officeDocument/2006/relationships/slide" Target="slides/slide6.xml" />
  <Relationship Id="rId12" Type="http://schemas.openxmlformats.org/officeDocument/2006/relationships/viewProps" Target="view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slide" Target="slides/slide5.xml" />
  <Relationship Id="rId11" Type="http://schemas.openxmlformats.org/officeDocument/2006/relationships/presProps" Target="presProps.xml" />
  <Relationship Id="rId5" Type="http://schemas.openxmlformats.org/officeDocument/2006/relationships/slide" Target="slides/slide4.xml" />
  <Relationship Id="rId10" Type="http://schemas.openxmlformats.org/officeDocument/2006/relationships/slide" Target="slides/slide9.xml" />
  <Relationship Id="rId4" Type="http://schemas.openxmlformats.org/officeDocument/2006/relationships/slide" Target="slides/slide3.xml" />
  <Relationship Id="rId9" Type="http://schemas.openxmlformats.org/officeDocument/2006/relationships/slide" Target="slides/slide8.xml" />
  <Relationship Id="rId14" Type="http://schemas.openxmlformats.org/officeDocument/2006/relationships/tableStyles" Target="tableStyle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3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4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5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6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7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8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9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466ADD-3B07-9888-B69A-A2B0DD47CCD2}"/>
              </a:ext>
            </a:extLst>
          </p:cNvPr>
          <p:cNvSpPr txBox="1"/>
          <p:nvPr/>
        </p:nvSpPr>
        <p:spPr>
          <a:xfrm>
            <a:off x="499533" y="7194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LcParenBoth"/>
            </a:pPr>
            <a:r>
              <a:rPr lang="en-US" altLang="zh-CN" dirty="0" err="1"/>
              <a:t>AlphaLowerCharacterParenBoth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LcParenBoth"/>
            </a:pPr>
            <a:r>
              <a:rPr lang="en-US" altLang="zh-CN" dirty="0" err="1"/>
              <a:t>AlphaLowerCharacterParenBoth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LcParenBoth"/>
            </a:pPr>
            <a:r>
              <a:rPr lang="en-US" altLang="zh-CN" dirty="0" err="1"/>
              <a:t>AlphaLowerCharacterParenBoth</a:t>
            </a:r>
            <a:r>
              <a:rPr lang="en-US" altLang="zh-CN" dirty="0"/>
              <a:t>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F0349-C892-740F-54F4-5C6F498F8AC0}"/>
              </a:ext>
            </a:extLst>
          </p:cNvPr>
          <p:cNvSpPr txBox="1"/>
          <p:nvPr/>
        </p:nvSpPr>
        <p:spPr>
          <a:xfrm>
            <a:off x="499533" y="20868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UcParenBoth"/>
            </a:pPr>
            <a:r>
              <a:rPr lang="en-US" altLang="zh-CN" dirty="0" err="1"/>
              <a:t>AlphaUpperCharacterParenBoth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UcParenBoth"/>
            </a:pPr>
            <a:r>
              <a:rPr lang="en-US" altLang="zh-CN" dirty="0" err="1"/>
              <a:t>AlphaUpperCharacterParenBoth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UcParenBoth"/>
            </a:pPr>
            <a:r>
              <a:rPr lang="en-US" altLang="zh-CN" dirty="0" err="1"/>
              <a:t>AlphaUpperCharacterParenBoth</a:t>
            </a:r>
            <a:r>
              <a:rPr lang="en-US" altLang="zh-CN" dirty="0"/>
              <a:t>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8A8743-D534-18B0-D252-058C63D51C33}"/>
              </a:ext>
            </a:extLst>
          </p:cNvPr>
          <p:cNvSpPr txBox="1"/>
          <p:nvPr/>
        </p:nvSpPr>
        <p:spPr>
          <a:xfrm>
            <a:off x="558800" y="34925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LcParenR"/>
            </a:pPr>
            <a:r>
              <a:rPr lang="en-US" altLang="zh-CN" dirty="0" err="1"/>
              <a:t>AlphaLowerCharacterParenR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LcParenR"/>
            </a:pPr>
            <a:r>
              <a:rPr lang="en-US" altLang="zh-CN" dirty="0" err="1"/>
              <a:t>AlphaLowerCharacterParenR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LcParenR"/>
            </a:pPr>
            <a:r>
              <a:rPr lang="en-US" altLang="zh-CN" dirty="0" err="1"/>
              <a:t>AlphaLowerCharacterParenR</a:t>
            </a:r>
            <a:r>
              <a:rPr lang="en-US" altLang="zh-CN" dirty="0"/>
              <a:t>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857C63-5A2F-A16C-8246-3DF18341D079}"/>
              </a:ext>
            </a:extLst>
          </p:cNvPr>
          <p:cNvSpPr txBox="1"/>
          <p:nvPr/>
        </p:nvSpPr>
        <p:spPr>
          <a:xfrm>
            <a:off x="499533" y="48008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UcParenR"/>
            </a:pPr>
            <a:r>
              <a:rPr lang="en-US" altLang="zh-CN" dirty="0" err="1"/>
              <a:t>AlphaUpperCharacterParenR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UcParenR"/>
            </a:pPr>
            <a:r>
              <a:rPr lang="en-US" altLang="zh-CN" dirty="0" err="1"/>
              <a:t>AlphaUpperCharacterParenR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UcParenR"/>
            </a:pPr>
            <a:r>
              <a:rPr lang="en-US" altLang="zh-CN" dirty="0" err="1"/>
              <a:t>AlphaUpperCharacterParenR</a:t>
            </a:r>
            <a:r>
              <a:rPr lang="en-US" altLang="zh-CN" dirty="0"/>
              <a:t> 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D5234B5-7E98-86B5-662C-695D9DC70D1D}"/>
              </a:ext>
            </a:extLst>
          </p:cNvPr>
          <p:cNvSpPr txBox="1"/>
          <p:nvPr/>
        </p:nvSpPr>
        <p:spPr>
          <a:xfrm>
            <a:off x="6206067" y="7507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LcPeriod"/>
            </a:pPr>
            <a:r>
              <a:rPr lang="en-US" altLang="zh-CN" dirty="0" err="1"/>
              <a:t>AlphaLowerCharacterPeriod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LcPeriod"/>
            </a:pPr>
            <a:r>
              <a:rPr lang="en-US" altLang="zh-CN" dirty="0" err="1"/>
              <a:t>AlphaLowerCharacterPeriod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LcPeriod"/>
            </a:pPr>
            <a:r>
              <a:rPr lang="en-US" altLang="zh-CN" dirty="0" err="1"/>
              <a:t>AlphaLowerCharacterPeriod</a:t>
            </a:r>
            <a:r>
              <a:rPr lang="en-US" altLang="zh-CN" dirty="0"/>
              <a:t> 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E3BABB0-6001-745C-E495-A014B119D356}"/>
              </a:ext>
            </a:extLst>
          </p:cNvPr>
          <p:cNvSpPr txBox="1"/>
          <p:nvPr/>
        </p:nvSpPr>
        <p:spPr>
          <a:xfrm>
            <a:off x="6206067" y="20590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lphaUcPeriod"/>
            </a:pPr>
            <a:r>
              <a:rPr lang="en-US" altLang="zh-CN" dirty="0" err="1"/>
              <a:t>AlphaUpperCharacterPeriod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lphaUcPeriod"/>
            </a:pPr>
            <a:r>
              <a:rPr lang="en-US" altLang="zh-CN" dirty="0" err="1"/>
              <a:t>AlphaUpperCharacterPeriod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lphaUcPeriod"/>
            </a:pPr>
            <a:r>
              <a:rPr lang="en-US" altLang="zh-CN" dirty="0" err="1"/>
              <a:t>AlphaUpperCharacterPeriod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2962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5A1D9BFB-82BE-77FF-E56A-9AE3DA5B7720}"/>
              </a:ext>
            </a:extLst>
          </p:cNvPr>
          <p:cNvSpPr txBox="1"/>
          <p:nvPr/>
        </p:nvSpPr>
        <p:spPr>
          <a:xfrm>
            <a:off x="6502400" y="18131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ParenBoth"/>
            </a:pPr>
            <a:r>
              <a:rPr lang="en-US" altLang="zh-CN" dirty="0" err="1"/>
              <a:t>ArabicParenBoth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ParenBoth"/>
            </a:pPr>
            <a:r>
              <a:rPr lang="en-US" altLang="zh-CN" dirty="0" err="1"/>
              <a:t>ArabicParenBoth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ParenBoth"/>
            </a:pPr>
            <a:r>
              <a:rPr lang="en-US" altLang="zh-CN" dirty="0" err="1"/>
              <a:t>ArabicParenBoth</a:t>
            </a:r>
            <a:r>
              <a:rPr lang="en-US" altLang="zh-CN" dirty="0"/>
              <a:t> 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5D774A-A1BF-CB23-A0AA-A45FBE6A1F62}"/>
              </a:ext>
            </a:extLst>
          </p:cNvPr>
          <p:cNvSpPr txBox="1"/>
          <p:nvPr/>
        </p:nvSpPr>
        <p:spPr>
          <a:xfrm>
            <a:off x="6502400" y="38732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ParenR"/>
            </a:pPr>
            <a:r>
              <a:rPr lang="en-US" altLang="zh-CN" dirty="0" err="1"/>
              <a:t>ArabicParenR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ParenR"/>
            </a:pPr>
            <a:r>
              <a:rPr lang="en-US" altLang="zh-CN" dirty="0" err="1"/>
              <a:t>ArabicParenR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ParenR"/>
            </a:pPr>
            <a:r>
              <a:rPr lang="en-US" altLang="zh-CN" dirty="0" err="1"/>
              <a:t>ArabicParenR</a:t>
            </a:r>
            <a:r>
              <a:rPr lang="en-US" altLang="zh-CN" dirty="0"/>
              <a:t>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97FBFC-E044-04DA-C00F-84BA30DD0946}"/>
              </a:ext>
            </a:extLst>
          </p:cNvPr>
          <p:cNvSpPr txBox="1"/>
          <p:nvPr/>
        </p:nvSpPr>
        <p:spPr>
          <a:xfrm>
            <a:off x="1041400" y="18131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Period"/>
            </a:pPr>
            <a:r>
              <a:rPr lang="en-US" altLang="zh-CN" dirty="0" err="1"/>
              <a:t>ArabicPeriod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Period"/>
            </a:pPr>
            <a:r>
              <a:rPr lang="en-US" altLang="zh-CN" dirty="0" err="1"/>
              <a:t>ArabicPeriod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Period"/>
            </a:pPr>
            <a:r>
              <a:rPr lang="en-US" altLang="zh-CN" dirty="0" err="1"/>
              <a:t>ArabicPeriod</a:t>
            </a:r>
            <a:r>
              <a:rPr lang="en-US" altLang="zh-CN" dirty="0"/>
              <a:t>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781EF3-4964-B71A-CB88-EF03DE20FA4D}"/>
              </a:ext>
            </a:extLst>
          </p:cNvPr>
          <p:cNvSpPr txBox="1"/>
          <p:nvPr/>
        </p:nvSpPr>
        <p:spPr>
          <a:xfrm>
            <a:off x="1041400" y="38732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Plain"/>
            </a:pPr>
            <a:r>
              <a:rPr lang="en-US" altLang="zh-CN" dirty="0" err="1"/>
              <a:t>ArabicPlain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Plain"/>
            </a:pPr>
            <a:r>
              <a:rPr lang="en-US" altLang="zh-CN" dirty="0" err="1"/>
              <a:t>ArabicPlain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Plain"/>
            </a:pPr>
            <a:r>
              <a:rPr lang="en-US" altLang="zh-CN" dirty="0" err="1"/>
              <a:t>ArabicPlain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218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97CCC00-1426-436C-13EB-04E2AAE978C1}"/>
              </a:ext>
            </a:extLst>
          </p:cNvPr>
          <p:cNvSpPr txBox="1"/>
          <p:nvPr/>
        </p:nvSpPr>
        <p:spPr>
          <a:xfrm>
            <a:off x="762000" y="5498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LcParenBoth"/>
            </a:pPr>
            <a:r>
              <a:rPr lang="en-US" altLang="zh-CN" dirty="0" err="1"/>
              <a:t>RomanLowerCharacterParenBoth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LcParenBoth"/>
            </a:pPr>
            <a:r>
              <a:rPr lang="en-US" altLang="zh-CN" dirty="0" err="1"/>
              <a:t>RomanLowerCharacterParenBoth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LcParenBoth"/>
            </a:pPr>
            <a:r>
              <a:rPr lang="en-US" altLang="zh-CN" dirty="0" err="1"/>
              <a:t>RomanLowerCharacterParenBoth</a:t>
            </a:r>
            <a:r>
              <a:rPr lang="en-US" altLang="zh-CN" dirty="0"/>
              <a:t>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8FE908-ABA5-B96B-7E92-EBF838A250CB}"/>
              </a:ext>
            </a:extLst>
          </p:cNvPr>
          <p:cNvSpPr txBox="1"/>
          <p:nvPr/>
        </p:nvSpPr>
        <p:spPr>
          <a:xfrm>
            <a:off x="762000" y="19508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UcParenBoth"/>
            </a:pPr>
            <a:r>
              <a:rPr lang="en-US" altLang="zh-CN" dirty="0" err="1"/>
              <a:t>RomanUpperCharacterParenBoth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UcParenBoth"/>
            </a:pPr>
            <a:r>
              <a:rPr lang="en-US" altLang="zh-CN" dirty="0" err="1"/>
              <a:t>RomanUpperCharacterParenBoth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UcParenBoth"/>
            </a:pPr>
            <a:r>
              <a:rPr lang="en-US" altLang="zh-CN" dirty="0" err="1"/>
              <a:t>RomanUpperCharacterParenBoth</a:t>
            </a:r>
            <a:r>
              <a:rPr lang="en-US" altLang="zh-CN" dirty="0"/>
              <a:t> 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FA1921-464E-89AE-0D2D-24F3462217E2}"/>
              </a:ext>
            </a:extLst>
          </p:cNvPr>
          <p:cNvSpPr txBox="1"/>
          <p:nvPr/>
        </p:nvSpPr>
        <p:spPr>
          <a:xfrm>
            <a:off x="762000" y="36232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LcParenR"/>
            </a:pPr>
            <a:r>
              <a:rPr lang="en-US" altLang="zh-CN" dirty="0" err="1"/>
              <a:t>RomanLowerCharacterParenR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LcParenR"/>
            </a:pPr>
            <a:r>
              <a:rPr lang="en-US" altLang="zh-CN" dirty="0" err="1"/>
              <a:t>RomanLowerCharacterParenR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LcParenR"/>
            </a:pPr>
            <a:r>
              <a:rPr lang="en-US" altLang="zh-CN" dirty="0" err="1"/>
              <a:t>RomanLowerCharacterParenR</a:t>
            </a:r>
            <a:r>
              <a:rPr lang="en-US" altLang="zh-CN" dirty="0"/>
              <a:t> 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849ACC-CC7A-0E4C-B2F5-4806D4871BFE}"/>
              </a:ext>
            </a:extLst>
          </p:cNvPr>
          <p:cNvSpPr txBox="1"/>
          <p:nvPr/>
        </p:nvSpPr>
        <p:spPr>
          <a:xfrm>
            <a:off x="823384" y="5147732"/>
            <a:ext cx="6151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UcParenR"/>
            </a:pPr>
            <a:r>
              <a:rPr lang="en-US" altLang="zh-CN" dirty="0" err="1"/>
              <a:t>RomanUpperCharacterParenR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UcParenR"/>
            </a:pPr>
            <a:r>
              <a:rPr lang="en-US" altLang="zh-CN" dirty="0" err="1"/>
              <a:t>RomanUpperCharacterParenR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UcParenR"/>
            </a:pPr>
            <a:r>
              <a:rPr lang="en-US" altLang="zh-CN" dirty="0" err="1"/>
              <a:t>RomanUpperCharacterParenR</a:t>
            </a:r>
            <a:r>
              <a:rPr lang="en-US" altLang="zh-CN" dirty="0"/>
              <a:t> 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B29D14-79FB-3591-6C75-49B18CB68D6B}"/>
              </a:ext>
            </a:extLst>
          </p:cNvPr>
          <p:cNvSpPr txBox="1"/>
          <p:nvPr/>
        </p:nvSpPr>
        <p:spPr>
          <a:xfrm>
            <a:off x="6722534" y="600438"/>
            <a:ext cx="6210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LcPeriod"/>
            </a:pPr>
            <a:r>
              <a:rPr lang="en-US" altLang="zh-CN" dirty="0" err="1"/>
              <a:t>RomanLowerCharacterPeriod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LcPeriod"/>
            </a:pPr>
            <a:r>
              <a:rPr lang="en-US" altLang="zh-CN" dirty="0" err="1"/>
              <a:t>RomanLowerCharacterPeriod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LcPeriod"/>
            </a:pPr>
            <a:r>
              <a:rPr lang="en-US" altLang="zh-CN" dirty="0" err="1"/>
              <a:t>RomanLowerCharacterPeriod</a:t>
            </a:r>
            <a:r>
              <a:rPr lang="en-US" altLang="zh-CN" dirty="0"/>
              <a:t> 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3C9AE7-E153-A60F-279E-65C86298D87A}"/>
              </a:ext>
            </a:extLst>
          </p:cNvPr>
          <p:cNvSpPr txBox="1"/>
          <p:nvPr/>
        </p:nvSpPr>
        <p:spPr>
          <a:xfrm>
            <a:off x="6722534" y="1900304"/>
            <a:ext cx="627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romanUcPeriod"/>
            </a:pPr>
            <a:r>
              <a:rPr lang="en-US" altLang="zh-CN" dirty="0" err="1"/>
              <a:t>RomanUpperCharacterPeriod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romanUcPeriod"/>
            </a:pPr>
            <a:r>
              <a:rPr lang="en-US" altLang="zh-CN" dirty="0" err="1"/>
              <a:t>RomanUpperCharacterPeriod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romanUcPeriod"/>
            </a:pPr>
            <a:r>
              <a:rPr lang="en-US" altLang="zh-CN" dirty="0" err="1"/>
              <a:t>RomanUpperCharacterPeriod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93513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5C10F5-73EB-630F-E79E-F2038710BDD3}"/>
              </a:ext>
            </a:extLst>
          </p:cNvPr>
          <p:cNvSpPr txBox="1"/>
          <p:nvPr/>
        </p:nvSpPr>
        <p:spPr>
          <a:xfrm>
            <a:off x="626533" y="486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CircleNumberDoubleBytePlain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CircleNumberDoubleBytePlain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zh-CN" dirty="0" err="1"/>
              <a:t>CircleNumberDoubleBytePlain</a:t>
            </a:r>
            <a:r>
              <a:rPr lang="en-US" altLang="zh-CN" dirty="0"/>
              <a:t>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7367E2-4F43-A34E-41DE-E2BB4CE82D10}"/>
              </a:ext>
            </a:extLst>
          </p:cNvPr>
          <p:cNvSpPr txBox="1"/>
          <p:nvPr/>
        </p:nvSpPr>
        <p:spPr>
          <a:xfrm>
            <a:off x="626533" y="2264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WdBlackPlain"/>
            </a:pPr>
            <a:r>
              <a:rPr lang="en-US" altLang="zh-CN" dirty="0" err="1"/>
              <a:t>CircleNumberWingdingsBlackPlain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circleNumWdBlackPlain"/>
            </a:pPr>
            <a:r>
              <a:rPr lang="en-US" altLang="zh-CN" dirty="0" err="1"/>
              <a:t>CircleNumberWingdingsBlackPlain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circleNumWdBlackPlain"/>
            </a:pPr>
            <a:r>
              <a:rPr lang="en-US" altLang="zh-CN" dirty="0" err="1"/>
              <a:t>CircleNumberWingdingsBlackPlain</a:t>
            </a:r>
            <a:r>
              <a:rPr lang="en-US" altLang="zh-CN" dirty="0"/>
              <a:t>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264F1B-83AE-08F1-F5D9-C75F0712623B}"/>
              </a:ext>
            </a:extLst>
          </p:cNvPr>
          <p:cNvSpPr txBox="1"/>
          <p:nvPr/>
        </p:nvSpPr>
        <p:spPr>
          <a:xfrm>
            <a:off x="626533" y="358093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WdWhitePlain"/>
            </a:pPr>
            <a:r>
              <a:rPr lang="en-US" altLang="zh-CN" dirty="0" err="1"/>
              <a:t>CircleNumberWingdingsWhitePlain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circleNumWdWhitePlain"/>
            </a:pPr>
            <a:r>
              <a:rPr lang="en-US" altLang="zh-CN" dirty="0" err="1"/>
              <a:t>CircleNumberWingdingsWhitePlain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circleNumWdWhitePlain"/>
            </a:pPr>
            <a:r>
              <a:rPr lang="en-US" altLang="zh-CN" dirty="0" err="1"/>
              <a:t>CircleNumberWingdingsWhitePlain</a:t>
            </a:r>
            <a:r>
              <a:rPr lang="en-US" altLang="zh-CN" dirty="0"/>
              <a:t>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527A0-8CD3-9D36-AD7A-AE27A53E6B79}"/>
              </a:ext>
            </a:extLst>
          </p:cNvPr>
          <p:cNvSpPr txBox="1"/>
          <p:nvPr/>
        </p:nvSpPr>
        <p:spPr>
          <a:xfrm>
            <a:off x="626533" y="50670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DbPeriod"/>
            </a:pPr>
            <a:r>
              <a:rPr lang="en-US" altLang="zh-CN" dirty="0" err="1"/>
              <a:t>ArabicDoubleBytePeriod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DbPeriod"/>
            </a:pPr>
            <a:r>
              <a:rPr lang="en-US" altLang="zh-CN" dirty="0" err="1"/>
              <a:t>ArabicDoubleBytePeriod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DbPeriod"/>
            </a:pPr>
            <a:r>
              <a:rPr lang="en-US" altLang="zh-CN" dirty="0" err="1"/>
              <a:t>ArabicDoubleBytePeriod</a:t>
            </a:r>
            <a:r>
              <a:rPr lang="en-US" altLang="zh-CN" dirty="0"/>
              <a:t> 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9121CD-89B3-24DC-44AD-2891E3C2871B}"/>
              </a:ext>
            </a:extLst>
          </p:cNvPr>
          <p:cNvSpPr txBox="1"/>
          <p:nvPr/>
        </p:nvSpPr>
        <p:spPr>
          <a:xfrm>
            <a:off x="6248400" y="486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DbPlain"/>
            </a:pPr>
            <a:r>
              <a:rPr lang="en-US" altLang="zh-CN" dirty="0" err="1"/>
              <a:t>ArabicDoubleBytePlain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arabicDbPlain"/>
            </a:pPr>
            <a:r>
              <a:rPr lang="en-US" altLang="zh-CN" dirty="0" err="1"/>
              <a:t>ArabicDoubleBytePlain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arabicDbPlain"/>
            </a:pPr>
            <a:r>
              <a:rPr lang="en-US" altLang="zh-CN" dirty="0" err="1"/>
              <a:t>ArabicDoubleBytePlain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97786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6F46FA5-E325-E406-432D-3C50EFD5F564}"/>
              </a:ext>
            </a:extLst>
          </p:cNvPr>
          <p:cNvSpPr txBox="1"/>
          <p:nvPr/>
        </p:nvSpPr>
        <p:spPr>
          <a:xfrm>
            <a:off x="939800" y="1187102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ChsPeriod"/>
            </a:pPr>
            <a:r>
              <a:rPr lang="en-US" altLang="zh-CN" dirty="0" err="1"/>
              <a:t>EastAsianSimplifiedChinesePeriod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ChsPeriod"/>
            </a:pPr>
            <a:r>
              <a:rPr lang="en-US" altLang="zh-CN" dirty="0" err="1"/>
              <a:t>EastAsianSimplifiedChinesePeriod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ChsPeriod"/>
            </a:pPr>
            <a:r>
              <a:rPr lang="en-US" altLang="zh-CN" dirty="0" err="1"/>
              <a:t>EastAsianSimplifiedChinesePeriod</a:t>
            </a:r>
            <a:r>
              <a:rPr lang="en-US" altLang="zh-CN" dirty="0"/>
              <a:t> 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A81948-F0B0-0F56-0B76-D9253187EBA2}"/>
              </a:ext>
            </a:extLst>
          </p:cNvPr>
          <p:cNvSpPr txBox="1"/>
          <p:nvPr/>
        </p:nvSpPr>
        <p:spPr>
          <a:xfrm>
            <a:off x="939800" y="2673234"/>
            <a:ext cx="6210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ChsPlain"/>
            </a:pPr>
            <a:r>
              <a:rPr lang="en-US" altLang="zh-CN" dirty="0" err="1"/>
              <a:t>EastAsianSimplifiedChinesePlain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ChsPlain"/>
            </a:pPr>
            <a:r>
              <a:rPr lang="en-US" altLang="zh-CN" dirty="0" err="1"/>
              <a:t>EastAsianSimplifiedChinesePlain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ChsPlain"/>
            </a:pPr>
            <a:r>
              <a:rPr lang="en-US" altLang="zh-CN" dirty="0" err="1"/>
              <a:t>EastAsianSimplifiedChinesePlain</a:t>
            </a:r>
            <a:r>
              <a:rPr lang="en-US" altLang="zh-CN" dirty="0"/>
              <a:t> 3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4578EA-8AB9-13B4-F0FB-3ACA2B8CAE30}"/>
              </a:ext>
            </a:extLst>
          </p:cNvPr>
          <p:cNvSpPr txBox="1"/>
          <p:nvPr/>
        </p:nvSpPr>
        <p:spPr>
          <a:xfrm>
            <a:off x="6705601" y="1187102"/>
            <a:ext cx="6231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ChtPeriod"/>
            </a:pPr>
            <a:r>
              <a:rPr lang="en-US" altLang="zh-CN" dirty="0" err="1"/>
              <a:t>EastAsianTraditionalChinesePeriod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ChtPeriod"/>
            </a:pPr>
            <a:r>
              <a:rPr lang="en-US" altLang="zh-CN" dirty="0" err="1"/>
              <a:t>EastAsianTraditionalChinesePeriod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ChtPeriod"/>
            </a:pPr>
            <a:r>
              <a:rPr lang="en-US" altLang="zh-CN" dirty="0" err="1"/>
              <a:t>EastAsianTraditionalChinesePeriod</a:t>
            </a:r>
            <a:r>
              <a:rPr lang="en-US" altLang="zh-CN" dirty="0"/>
              <a:t> 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9EAE35-3C7A-908D-402A-53125E28BA28}"/>
              </a:ext>
            </a:extLst>
          </p:cNvPr>
          <p:cNvSpPr txBox="1"/>
          <p:nvPr/>
        </p:nvSpPr>
        <p:spPr>
          <a:xfrm>
            <a:off x="6705601" y="26366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ChtPlain"/>
            </a:pPr>
            <a:r>
              <a:rPr lang="en-US" altLang="zh-CN" dirty="0" err="1"/>
              <a:t>EastAsianTraditionalChinesePlain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ChtPlain"/>
            </a:pPr>
            <a:r>
              <a:rPr lang="en-US" altLang="zh-CN" dirty="0" err="1"/>
              <a:t>EastAsianTraditionalChinesePlain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ChtPlain"/>
            </a:pPr>
            <a:r>
              <a:rPr lang="en-US" altLang="zh-CN" dirty="0" err="1"/>
              <a:t>EastAsianTraditionalChinesePlain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24869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86FBD20-991F-BA15-27D5-D44E571B0220}"/>
              </a:ext>
            </a:extLst>
          </p:cNvPr>
          <p:cNvSpPr txBox="1"/>
          <p:nvPr/>
        </p:nvSpPr>
        <p:spPr>
          <a:xfrm>
            <a:off x="406400" y="20698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JpnChsDbPeriod"/>
            </a:pPr>
            <a:r>
              <a:rPr lang="en-US" altLang="zh-CN" dirty="0" err="1"/>
              <a:t>EastAsianJapaneseDoubleBytePeriod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JpnChsDbPeriod"/>
            </a:pPr>
            <a:r>
              <a:rPr lang="en-US" altLang="zh-CN" dirty="0" err="1"/>
              <a:t>EastAsianJapaneseDoubleBytePeriod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JpnChsDbPeriod"/>
            </a:pPr>
            <a:r>
              <a:rPr lang="en-US" altLang="zh-CN" dirty="0" err="1"/>
              <a:t>EastAsianJapaneseDoubleBytePeriod</a:t>
            </a:r>
            <a:r>
              <a:rPr lang="en-US" altLang="zh-CN" dirty="0"/>
              <a:t>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CFCAB3-2386-4C63-0FD4-6B8B6D6D631B}"/>
              </a:ext>
            </a:extLst>
          </p:cNvPr>
          <p:cNvSpPr txBox="1"/>
          <p:nvPr/>
        </p:nvSpPr>
        <p:spPr>
          <a:xfrm>
            <a:off x="406400" y="34673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JpnKorPlain"/>
            </a:pPr>
            <a:r>
              <a:rPr lang="en-US" altLang="zh-CN" dirty="0" err="1"/>
              <a:t>EastAsianJapaneseKoreanPlain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JpnKorPlain"/>
            </a:pPr>
            <a:r>
              <a:rPr lang="en-US" altLang="zh-CN" dirty="0" err="1"/>
              <a:t>EastAsianJapaneseKoreanPlain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JpnKorPlain"/>
            </a:pPr>
            <a:r>
              <a:rPr lang="en-US" altLang="zh-CN" dirty="0" err="1"/>
              <a:t>EastAsianJapaneseKoreanPlain</a:t>
            </a:r>
            <a:r>
              <a:rPr lang="en-US" altLang="zh-CN" dirty="0"/>
              <a:t>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92587-2543-4418-CA4A-0E5360858026}"/>
              </a:ext>
            </a:extLst>
          </p:cNvPr>
          <p:cNvSpPr txBox="1"/>
          <p:nvPr/>
        </p:nvSpPr>
        <p:spPr>
          <a:xfrm>
            <a:off x="406400" y="47284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ea1JpnKorPeriod"/>
            </a:pPr>
            <a:r>
              <a:rPr lang="en-US" altLang="zh-CN" dirty="0" err="1"/>
              <a:t>EastAsianJapaneseKoreanPeriod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ea1JpnKorPeriod"/>
            </a:pPr>
            <a:r>
              <a:rPr lang="en-US" altLang="zh-CN" dirty="0" err="1"/>
              <a:t>EastAsianJapaneseKoreanPeriod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ea1JpnKorPeriod"/>
            </a:pPr>
            <a:r>
              <a:rPr lang="en-US" altLang="zh-CN" dirty="0" err="1"/>
              <a:t>EastAsianJapaneseKoreanPeriod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348393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68F2146-7FB7-5014-73E7-3047653B2F56}"/>
              </a:ext>
            </a:extLst>
          </p:cNvPr>
          <p:cNvSpPr txBox="1"/>
          <p:nvPr/>
        </p:nvSpPr>
        <p:spPr>
          <a:xfrm>
            <a:off x="1075266" y="11260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1Minus"/>
            </a:pPr>
            <a:r>
              <a:rPr lang="en-US" altLang="zh-CN" dirty="0"/>
              <a:t>Arabic1Minus 1</a:t>
            </a:r>
          </a:p>
          <a:p>
            <a:pPr marL="342900" indent="-342900">
              <a:buFont typeface="+mj-ea"/>
              <a:buAutoNum type="arabic1Minus"/>
            </a:pPr>
            <a:r>
              <a:rPr lang="en-US" altLang="zh-CN" dirty="0"/>
              <a:t>Arabic1Minus 2</a:t>
            </a:r>
          </a:p>
          <a:p>
            <a:pPr marL="342900" indent="-342900">
              <a:buFont typeface="+mj-ea"/>
              <a:buAutoNum type="arabic1Minus"/>
            </a:pPr>
            <a:r>
              <a:rPr lang="en-US" altLang="zh-CN" dirty="0"/>
              <a:t>Arabic1Minus 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B5D0B4-7FB9-F562-13F8-AE6ACF5F9242}"/>
              </a:ext>
            </a:extLst>
          </p:cNvPr>
          <p:cNvSpPr txBox="1"/>
          <p:nvPr/>
        </p:nvSpPr>
        <p:spPr>
          <a:xfrm>
            <a:off x="1075266" y="2571866"/>
            <a:ext cx="629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arabic2Minus"/>
            </a:pPr>
            <a:r>
              <a:rPr lang="en-US" altLang="zh-CN" dirty="0"/>
              <a:t>Arabic2Minus 1</a:t>
            </a:r>
          </a:p>
          <a:p>
            <a:pPr marL="342900" indent="-342900">
              <a:buFont typeface="+mj-ea"/>
              <a:buAutoNum type="arabic2Minus"/>
            </a:pPr>
            <a:r>
              <a:rPr lang="en-US" altLang="zh-CN" dirty="0"/>
              <a:t>Arabic2Minus 2</a:t>
            </a:r>
          </a:p>
          <a:p>
            <a:pPr marL="342900" indent="-342900">
              <a:buFont typeface="+mj-ea"/>
              <a:buAutoNum type="arabic2Minus"/>
            </a:pPr>
            <a:r>
              <a:rPr lang="en-US" altLang="zh-CN" dirty="0"/>
              <a:t>Arabic2Minus 3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742673-D601-C238-E998-39680966C5BA}"/>
              </a:ext>
            </a:extLst>
          </p:cNvPr>
          <p:cNvSpPr txBox="1"/>
          <p:nvPr/>
        </p:nvSpPr>
        <p:spPr>
          <a:xfrm>
            <a:off x="1075266" y="3925300"/>
            <a:ext cx="640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hebrew2Minus"/>
            </a:pPr>
            <a:r>
              <a:rPr lang="en-US" altLang="zh-CN" dirty="0"/>
              <a:t>Hebrew2Minus 1</a:t>
            </a:r>
          </a:p>
          <a:p>
            <a:pPr marL="342900" indent="-342900">
              <a:buFont typeface="+mj-ea"/>
              <a:buAutoNum type="hebrew2Minus"/>
            </a:pPr>
            <a:r>
              <a:rPr lang="en-US" altLang="zh-CN" dirty="0"/>
              <a:t>Hebrew2Minus 2</a:t>
            </a:r>
          </a:p>
          <a:p>
            <a:pPr marL="342900" indent="-342900">
              <a:buFont typeface="+mj-ea"/>
              <a:buAutoNum type="hebrew2Minus"/>
            </a:pPr>
            <a:r>
              <a:rPr lang="en-US" altLang="zh-CN" dirty="0"/>
              <a:t>Hebrew2Minus 3</a:t>
            </a:r>
          </a:p>
        </p:txBody>
      </p:sp>
    </p:spTree>
    <p:extLst>
      <p:ext uri="{BB962C8B-B14F-4D97-AF65-F5344CB8AC3E}">
        <p14:creationId xmlns:p14="http://schemas.microsoft.com/office/powerpoint/2010/main" val="377121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123236B-F8FE-ADAA-3D38-3F68CF1B6B5A}"/>
              </a:ext>
            </a:extLst>
          </p:cNvPr>
          <p:cNvSpPr txBox="1"/>
          <p:nvPr/>
        </p:nvSpPr>
        <p:spPr>
          <a:xfrm>
            <a:off x="499534" y="42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AlphaPeriod"/>
            </a:pPr>
            <a:r>
              <a:rPr lang="en-US" altLang="zh-CN" dirty="0" err="1"/>
              <a:t>ThaiAlphaPeriod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AlphaPeriod"/>
            </a:pPr>
            <a:r>
              <a:rPr lang="en-US" altLang="zh-CN" dirty="0" err="1"/>
              <a:t>ThaiAlphaPeriod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AlphaPeriod"/>
            </a:pPr>
            <a:r>
              <a:rPr lang="en-US" altLang="zh-CN" dirty="0" err="1"/>
              <a:t>ThaiAlphaPeriod</a:t>
            </a:r>
            <a:r>
              <a:rPr lang="en-US" altLang="zh-CN" dirty="0"/>
              <a:t>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BA01B6-7355-C86C-C653-075DFBA20C2D}"/>
              </a:ext>
            </a:extLst>
          </p:cNvPr>
          <p:cNvSpPr txBox="1"/>
          <p:nvPr/>
        </p:nvSpPr>
        <p:spPr>
          <a:xfrm>
            <a:off x="499534" y="16804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AlphaParenR"/>
            </a:pPr>
            <a:r>
              <a:rPr lang="en-US" altLang="zh-CN" dirty="0" err="1"/>
              <a:t>ThaiAlphaParenthesisRight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AlphaParenR"/>
            </a:pPr>
            <a:r>
              <a:rPr lang="en-US" altLang="zh-CN" dirty="0" err="1"/>
              <a:t>ThaiAlphaParenthesisRight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AlphaParenR"/>
            </a:pPr>
            <a:r>
              <a:rPr lang="en-US" altLang="zh-CN" dirty="0" err="1"/>
              <a:t>ThaiAlphaParenthesisRight</a:t>
            </a:r>
            <a:r>
              <a:rPr lang="en-US" altLang="zh-CN" dirty="0"/>
              <a:t>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AF8340-87A3-7B44-F56A-1487A4AB502D}"/>
              </a:ext>
            </a:extLst>
          </p:cNvPr>
          <p:cNvSpPr txBox="1"/>
          <p:nvPr/>
        </p:nvSpPr>
        <p:spPr>
          <a:xfrm>
            <a:off x="431800" y="293346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AlphaParenBoth"/>
            </a:pPr>
            <a:r>
              <a:rPr lang="en-US" altLang="zh-CN" dirty="0" err="1"/>
              <a:t>ThaiAlphaParenthesisBoth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AlphaParenBoth"/>
            </a:pPr>
            <a:r>
              <a:rPr lang="en-US" altLang="zh-CN" dirty="0" err="1"/>
              <a:t>ThaiAlphaParenthesisBoth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AlphaParenBoth"/>
            </a:pPr>
            <a:r>
              <a:rPr lang="en-US" altLang="zh-CN" dirty="0" err="1"/>
              <a:t>ThaiAlphaParenthesisBoth</a:t>
            </a:r>
            <a:r>
              <a:rPr lang="en-US" altLang="zh-CN" dirty="0"/>
              <a:t> 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886236-2798-101F-17A4-9C0CE9F974B8}"/>
              </a:ext>
            </a:extLst>
          </p:cNvPr>
          <p:cNvSpPr txBox="1"/>
          <p:nvPr/>
        </p:nvSpPr>
        <p:spPr>
          <a:xfrm>
            <a:off x="6595534" y="42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NumPeriod"/>
            </a:pPr>
            <a:r>
              <a:rPr lang="en-US" altLang="zh-CN" dirty="0" err="1"/>
              <a:t>ThaiNumberPeriod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NumPeriod"/>
            </a:pPr>
            <a:r>
              <a:rPr lang="en-US" altLang="zh-CN" dirty="0" err="1"/>
              <a:t>ThaiNumberPeriod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NumPeriod"/>
            </a:pPr>
            <a:r>
              <a:rPr lang="en-US" altLang="zh-CN" dirty="0" err="1"/>
              <a:t>ThaiNumberPeriod</a:t>
            </a:r>
            <a:r>
              <a:rPr lang="en-US" altLang="zh-CN" dirty="0"/>
              <a:t> 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5DBD2C-BB5E-B0E4-8CC1-1399D9A5B5FC}"/>
              </a:ext>
            </a:extLst>
          </p:cNvPr>
          <p:cNvSpPr txBox="1"/>
          <p:nvPr/>
        </p:nvSpPr>
        <p:spPr>
          <a:xfrm>
            <a:off x="6595534" y="1680402"/>
            <a:ext cx="6345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NumParenR"/>
            </a:pPr>
            <a:r>
              <a:rPr lang="en-US" altLang="zh-CN" dirty="0" err="1"/>
              <a:t>ThaiNumberParenthesisRight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NumParenR"/>
            </a:pPr>
            <a:r>
              <a:rPr lang="en-US" altLang="zh-CN" dirty="0" err="1"/>
              <a:t>ThaiNumberParenthesisRight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NumParenR"/>
            </a:pPr>
            <a:r>
              <a:rPr lang="en-US" altLang="zh-CN" dirty="0" err="1"/>
              <a:t>ThaiNumberParenthesisRight</a:t>
            </a:r>
            <a:r>
              <a:rPr lang="en-US" altLang="zh-CN" dirty="0"/>
              <a:t> 3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573B92-17C4-4ED1-DDBE-480D6F8C0077}"/>
              </a:ext>
            </a:extLst>
          </p:cNvPr>
          <p:cNvSpPr txBox="1"/>
          <p:nvPr/>
        </p:nvSpPr>
        <p:spPr>
          <a:xfrm>
            <a:off x="6532034" y="2937471"/>
            <a:ext cx="6472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thaiNumParenBoth"/>
            </a:pPr>
            <a:r>
              <a:rPr lang="en-US" altLang="zh-CN" dirty="0" err="1"/>
              <a:t>ThaiNumberParenthesisBoth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thaiNumParenBoth"/>
            </a:pPr>
            <a:r>
              <a:rPr lang="en-US" altLang="zh-CN" dirty="0" err="1"/>
              <a:t>ThaiNumberParenthesisBoth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thaiNumParenBoth"/>
            </a:pPr>
            <a:r>
              <a:rPr lang="en-US" altLang="zh-CN" dirty="0" err="1"/>
              <a:t>ThaiNumberParenthesisBoth</a:t>
            </a:r>
            <a:r>
              <a:rPr lang="en-US" altLang="zh-CN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3319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A87343-48B8-8388-1701-2498B7DCDA84}"/>
              </a:ext>
            </a:extLst>
          </p:cNvPr>
          <p:cNvSpPr txBox="1"/>
          <p:nvPr/>
        </p:nvSpPr>
        <p:spPr>
          <a:xfrm>
            <a:off x="4301066" y="1305637"/>
            <a:ext cx="4842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alphaLcPeriod"/>
            </a:pPr>
            <a:endParaRPr lang="en-US" altLang="zh-CN" dirty="0"/>
          </a:p>
          <a:p>
            <a:pPr marL="342900" indent="-342900">
              <a:buFont typeface="+mj-ea"/>
              <a:buAutoNum type="alphaUcPeriod"/>
            </a:pP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51EBF8F-205C-1970-E368-0F03F26095EB}"/>
              </a:ext>
            </a:extLst>
          </p:cNvPr>
          <p:cNvSpPr txBox="1"/>
          <p:nvPr/>
        </p:nvSpPr>
        <p:spPr>
          <a:xfrm>
            <a:off x="1253066" y="19519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hindiAlphaPeriod"/>
            </a:pPr>
            <a:r>
              <a:rPr lang="en-US" altLang="zh-CN" dirty="0" err="1"/>
              <a:t>HindiAlphaPeriod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hindiAlphaPeriod"/>
            </a:pPr>
            <a:r>
              <a:rPr lang="en-US" altLang="zh-CN" dirty="0" err="1"/>
              <a:t>HindiAlphaPeriod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hindiAlphaPeriod"/>
            </a:pPr>
            <a:r>
              <a:rPr lang="en-US" altLang="zh-CN" dirty="0" err="1"/>
              <a:t>HindiAlphaPeriod</a:t>
            </a:r>
            <a:r>
              <a:rPr lang="en-US" altLang="zh-CN" dirty="0"/>
              <a:t> 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AF4C7-2C9B-A14D-A389-C6D1FB304800}"/>
              </a:ext>
            </a:extLst>
          </p:cNvPr>
          <p:cNvSpPr txBox="1"/>
          <p:nvPr/>
        </p:nvSpPr>
        <p:spPr>
          <a:xfrm>
            <a:off x="1253066" y="3890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hindiNumPeriod"/>
            </a:pPr>
            <a:r>
              <a:rPr lang="en-US" altLang="zh-CN" dirty="0" err="1"/>
              <a:t>HindiNumPeriod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hindiNumPeriod"/>
            </a:pPr>
            <a:r>
              <a:rPr lang="en-US" altLang="zh-CN" dirty="0" err="1"/>
              <a:t>HindiNumPeriod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hindiNumPeriod"/>
            </a:pPr>
            <a:r>
              <a:rPr lang="en-US" altLang="zh-CN" dirty="0" err="1"/>
              <a:t>HindiNumPeriod</a:t>
            </a:r>
            <a:r>
              <a:rPr lang="en-US" altLang="zh-CN" dirty="0"/>
              <a:t> 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D16335-47DB-965B-17C9-CD8AA9DE3682}"/>
              </a:ext>
            </a:extLst>
          </p:cNvPr>
          <p:cNvSpPr txBox="1"/>
          <p:nvPr/>
        </p:nvSpPr>
        <p:spPr>
          <a:xfrm>
            <a:off x="6908800" y="19519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hindiNumParenR"/>
            </a:pPr>
            <a:r>
              <a:rPr lang="en-US" altLang="zh-CN" dirty="0" err="1"/>
              <a:t>HindiNumberParenthesisRight</a:t>
            </a:r>
            <a:r>
              <a:rPr lang="en-US" altLang="zh-CN" dirty="0"/>
              <a:t> 1</a:t>
            </a:r>
          </a:p>
          <a:p>
            <a:pPr marL="342900" indent="-342900">
              <a:buFont typeface="+mj-ea"/>
              <a:buAutoNum type="hindiNumParenR"/>
            </a:pPr>
            <a:r>
              <a:rPr lang="en-US" altLang="zh-CN" dirty="0" err="1"/>
              <a:t>HindiNumberParenthesisRight</a:t>
            </a:r>
            <a:r>
              <a:rPr lang="en-US" altLang="zh-CN" dirty="0"/>
              <a:t> 2</a:t>
            </a:r>
          </a:p>
          <a:p>
            <a:pPr marL="342900" indent="-342900">
              <a:buFont typeface="+mj-ea"/>
              <a:buAutoNum type="hindiNumParenR"/>
            </a:pPr>
            <a:r>
              <a:rPr lang="en-US" altLang="zh-CN" dirty="0" err="1"/>
              <a:t>HindiNumberParenthesisRight</a:t>
            </a:r>
            <a:r>
              <a:rPr lang="en-US" altLang="zh-CN" dirty="0"/>
              <a:t> 3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03D4EF-F2B4-3979-1B48-33CC1ADDB75B}"/>
              </a:ext>
            </a:extLst>
          </p:cNvPr>
          <p:cNvSpPr txBox="1"/>
          <p:nvPr/>
        </p:nvSpPr>
        <p:spPr>
          <a:xfrm>
            <a:off x="6908800" y="38906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hindiAlpha1Period"/>
            </a:pPr>
            <a:r>
              <a:rPr lang="en-US" altLang="zh-CN" dirty="0"/>
              <a:t>HindiAlpha1Period 1</a:t>
            </a:r>
          </a:p>
          <a:p>
            <a:pPr marL="342900" indent="-342900">
              <a:buFont typeface="+mj-ea"/>
              <a:buAutoNum type="hindiAlpha1Period"/>
            </a:pPr>
            <a:r>
              <a:rPr lang="en-US" altLang="zh-CN" dirty="0"/>
              <a:t>HindiAlpha1Period 2</a:t>
            </a:r>
          </a:p>
          <a:p>
            <a:pPr marL="342900" indent="-342900">
              <a:buFont typeface="+mj-ea"/>
              <a:buAutoNum type="hindiAlpha1Period"/>
            </a:pPr>
            <a:r>
              <a:rPr lang="en-US" altLang="zh-CN" dirty="0"/>
              <a:t>HindiAlpha1Period 3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246</Words>
  <Application>Microsoft Office PowerPoint</Application>
  <PresentationFormat>宽屏</PresentationFormat>
  <Paragraphs>123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</cp:revision>
  <dcterms:created xsi:type="dcterms:W3CDTF">2020-07-29T02:14:04Z</dcterms:created>
  <dcterms:modified xsi:type="dcterms:W3CDTF">2020-07-29T02:14:04Z</dcterms:modified>
</cp:coreProperties>
</file>