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2" Type="http://schemas.openxmlformats.org/officeDocument/2006/relationships/theme" Target="../theme/theme1.xml" />
  <Relationship Id="rId1" Type="http://schemas.openxmlformats.org/officeDocument/2006/relationships/slideLayout" Target="../slideLayouts/slideLayout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A87343-48B8-8388-1701-2498B7DCDA84}"/>
              </a:ext>
            </a:extLst>
          </p:cNvPr>
          <p:cNvSpPr txBox="1"/>
          <p:nvPr/>
        </p:nvSpPr>
        <p:spPr>
          <a:xfrm>
            <a:off x="3657600" y="1168400"/>
            <a:ext cx="376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1</cp:revision>
  <dcterms:created xsi:type="dcterms:W3CDTF">2020-07-29T02:14:04Z</dcterms:created>
  <dcterms:modified xsi:type="dcterms:W3CDTF">2020-07-29T09:02:19Z</dcterms:modified>
</cp:coreProperties>
</file>