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D57691-15ED-BFAF-8B05-3F10A6E17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121776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37389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380498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919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3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2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78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14</cp:revision>
  <dcterms:created xsi:type="dcterms:W3CDTF">2020-07-28T02:14:04Z</dcterms:created>
  <dcterms:modified xsi:type="dcterms:W3CDTF">2025-04-07T11:36:19Z</dcterms:modified>
</cp:coreProperties>
</file>