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80A716-CF5C-7159-C223-286CDB620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19670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6754800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37305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654435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347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592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90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dexi lin</dc:creator>
  <cp:lastModifiedBy>dexi lin</cp:lastModifiedBy>
  <cp:revision>14</cp:revision>
  <dcterms:created xsi:type="dcterms:W3CDTF">2020-07-28T02:14:04Z</dcterms:created>
  <dcterms:modified xsi:type="dcterms:W3CDTF">2025-04-11T01:03:48Z</dcterms:modified>
</cp:coreProperties>
</file>