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28C3A2-142C-6E9E-9D88-C8172A307283}"/>
              </a:ext>
            </a:extLst>
          </p:cNvPr>
          <p:cNvSpPr txBox="1"/>
          <p:nvPr/>
        </p:nvSpPr>
        <p:spPr>
          <a:xfrm>
            <a:off x="2443163" y="1514475"/>
            <a:ext cx="59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r>
              <a:rPr lang="en-US" altLang="zh-CN" dirty="0">
                <a:hlinkClick r:id="" action="ppaction://hlinkshowjump?jump=lastslide"/>
              </a:rPr>
              <a:t>123</a:t>
            </a:r>
            <a:r>
              <a:rPr lang="en-US" altLang="zh-CN" dirty="0"/>
              <a:t>123123123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13</cp:revision>
  <dcterms:created xsi:type="dcterms:W3CDTF">2020-07-28T02:14:04Z</dcterms:created>
  <dcterms:modified xsi:type="dcterms:W3CDTF">2024-10-17T08:34:04Z</dcterms:modified>
</cp:coreProperties>
</file>