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191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73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7E5AA7B-5EB1-8B6D-ADFB-0AA4EE6DC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108364"/>
              </p:ext>
            </p:extLst>
          </p:nvPr>
        </p:nvGraphicFramePr>
        <p:xfrm>
          <a:off x="2032000" y="719666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01326046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078122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8725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216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839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0519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3" baseType="lpstr"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dexi lin</dc:creator>
  <cp:lastModifiedBy>dexi lin</cp:lastModifiedBy>
  <cp:revision>15</cp:revision>
  <dcterms:created xsi:type="dcterms:W3CDTF">2020-07-28T02:14:04Z</dcterms:created>
  <dcterms:modified xsi:type="dcterms:W3CDTF">2025-04-11T03:09:45Z</dcterms:modified>
</cp:coreProperties>
</file>