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453f9f4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453f9f4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c453f9f46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c453f9f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*Disabling recursion also disables internal-to-Internet network communications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computer is not affected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453f9f4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453f9f4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453f9f4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453f9f4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DNS/AD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Provides domain name and IP address translation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844425" y="1586325"/>
            <a:ext cx="28860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your server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Disable recursion*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your zone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allow nonsecure dynamic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Disable/limit zone transfers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*Depends on company policy</a:t>
            </a:r>
            <a:endParaRPr sz="1100"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844425" y="422500"/>
            <a:ext cx="4025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dnsmgmt.msc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250" y="-2"/>
            <a:ext cx="2570750" cy="2965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901" y="1"/>
            <a:ext cx="2842725" cy="32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9624" y="2178225"/>
            <a:ext cx="2474376" cy="29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Directory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Provides domain structure, organization, and authentication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run commands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USE LUSRMGR.MSC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dsa.msc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users like you normally do (account options in Account tab)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to check ALL admin groups for non-admins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gpmc.msc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priority over gpedit.msc and secpol.msc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links, create new GPO, import your own into it, link the GPO so it affects your computer, force update for immediate effect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