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6d0a4e4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6d0a4e4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6d0a4e4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6d0a4e4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6d0a4e4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6d0a4e4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f6d0a4e4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f6d0a4e4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6d0a4e4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6d0a4e4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6d0a4e4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6d0a4e4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icrosoft.com/en-us/sysinternals/downloads/autoru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Scheduled Tasks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powerpoint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basically...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are scheduled tasks?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Run tasks at specific schedules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Upon an event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After x amount of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are we learning about them?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Usually only for system maintenance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Hackers can take advantage of them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Scheduler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 “taskschd.msc” or simply search “task scheduler”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Looks like this → </a:t>
            </a:r>
            <a:endParaRPr sz="18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575" y="684450"/>
            <a:ext cx="5719500" cy="388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“Task Status” Section does not work as it says it does so ignore 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“Active Window” </a:t>
            </a:r>
            <a:r>
              <a:rPr lang="en" sz="1800"/>
              <a:t>shows tasks that have been started before/ones that are waiting to be started</a:t>
            </a:r>
            <a:endParaRPr sz="1800"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create tasks on the right side through a helpful wizard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 the right side it also allows you to “Show Hidden Tasks” under the “View” menu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 sure this is checked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Bad Tasks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do?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identify a bad task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requires your “CyberPatriot deduction skills”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“My recommendation is that you configure everything. When you restart your computer, look for any changes to your settings - if you find something, this MAY be indicative of a scheduled task ” </a:t>
            </a:r>
            <a:r>
              <a:rPr lang="en" sz="1800"/>
              <a:t>~Clement Chan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There could be other reasons why, but in these next examples we can assume that this is the case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 searching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Manually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Look at the attributes for each tasks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includes name, trigger type, and action performed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While this is a pain, this is the simplest method to do so</a:t>
            </a:r>
            <a:endParaRPr sz="1800"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832400" y="10174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Other ways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Sysinternals has Autoruns, a GUI that allows you to view all tasks in a better way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https://docs.microsoft.com/en-us/sysinternals/downloads/autoruns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you prefer scripting, know that: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Tasks are stored in C:\System32\tasks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Tasks are XML files that run Task.Actions.Exec.Command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