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8fae88e6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8fae88e6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8fae88e6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8fae88e6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8fae88e6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8fae88e6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903da1bf3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903da1bf3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903da1bf3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903da1bf3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903da1bf3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903da1bf3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903da1bf3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903da1bf3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8ebf4a2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8ebf4a2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8ebf4a24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8ebf4a24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8ebf4a24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8ebf4a24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8f8cabb00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8f8cabb00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8ebf4a24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8ebf4a24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8f8cabb00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8f8cabb00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8f8cabb00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8f8cabb00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8fae88e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8fae88e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4.5.2 Wordpress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website hosting platform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New Admin Username and Delete the Old One</a:t>
            </a:r>
            <a:endParaRPr/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311700" y="13797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easiest way is to just delete the default admin account and instead add an admin account with your desired username. </a:t>
            </a:r>
            <a:endParaRPr/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9674" y="2130149"/>
            <a:ext cx="5606975" cy="271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2"/>
          <p:cNvSpPr txBox="1"/>
          <p:nvPr/>
        </p:nvSpPr>
        <p:spPr>
          <a:xfrm>
            <a:off x="311700" y="2137850"/>
            <a:ext cx="2838900" cy="26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Remember to attribute all content from the default account into your new admin account when using this method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a Plug-in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Install the Username Changer plugin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User &gt;&gt; Username Changer Page</a:t>
            </a:r>
            <a:endParaRPr/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388" y="1997125"/>
            <a:ext cx="6257925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 through phpMyAdmin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directly change the Wordpress database through phpMyAdmin.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do this, select the database your website is hosted in then click on wp_users. Change the user_login value for what you want the username to be and you’re good to go.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2997238"/>
            <a:ext cx="6105525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Disable File Editing</a:t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allows you to edit your theme and plugin files from the WordPress admin area. However, this can be a security risk.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can be turned off in the wp-config.php file with the command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define( ‘DISALLOW_FILE_EDIT’, true 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you see a similar line already in the file, change it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otherwise, just add this line in and save the file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 Login Attempts</a:t>
            </a:r>
            <a:endParaRPr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311700" y="1229875"/>
            <a:ext cx="4260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By default, WordPress allows users to try to login as many times as they want making it vulnerable to brute force attacks. To prevent this you can install and </a:t>
            </a:r>
            <a:r>
              <a:rPr lang="en"/>
              <a:t>activate</a:t>
            </a:r>
            <a:r>
              <a:rPr lang="en"/>
              <a:t> the Login LockDown plugin.</a:t>
            </a:r>
            <a:endParaRPr/>
          </a:p>
        </p:txBody>
      </p:sp>
      <p:pic>
        <p:nvPicPr>
          <p:cNvPr id="167" name="Google Shape;1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2700" y="1229876"/>
            <a:ext cx="4451500" cy="30304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Disable Directory Indexing and Browsing</a:t>
            </a:r>
            <a:endParaRPr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Locate the .htaccess file in your website’s root directory and add the line: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Options -Indexes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5300" y="1726550"/>
            <a:ext cx="5875726" cy="310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Automatically Log Out Idle Users</a:t>
            </a:r>
            <a:endParaRPr/>
          </a:p>
        </p:txBody>
      </p:sp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Sometimes logged in users can walk away from their computers for extended amounts of time posing as a security risk. To prevent this install and activate the Inactive Logout plugin.</a:t>
            </a:r>
            <a:endParaRPr/>
          </a:p>
        </p:txBody>
      </p:sp>
      <p:pic>
        <p:nvPicPr>
          <p:cNvPr id="181" name="Google Shape;18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3225" y="1949075"/>
            <a:ext cx="5125626" cy="295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Wordpress?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management system that uses </a:t>
            </a:r>
            <a:r>
              <a:rPr lang="en"/>
              <a:t>PHP and MySQL, includes features like plugins and templates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Templates are what make Wordpress popular to use (simple to implement)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Blog templates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Forums templates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Store templates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etc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6825" y="2571750"/>
            <a:ext cx="1550349" cy="1550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Access Wordpress?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Depends on how you set it up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Wordpress w/ IIS: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 </a:t>
            </a:r>
            <a:r>
              <a:rPr lang="en"/>
              <a:t>IIS Manager for your wordpress site’s url binding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Usually you can access the site with “localhost/wordpress” or “127.0.0.1/wordpress”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Access Wordpress Admin Panel?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Typically under “localhost/wordpress/wp-admin”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</a:t>
            </a:r>
            <a:r>
              <a:rPr lang="en"/>
              <a:t>ou will need to supply administrative credentials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Admin Panel allows you to view your site’s settings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1564" y="6"/>
            <a:ext cx="6720873" cy="514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 Dashboard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to do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 wordpress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manage users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 media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manage plugins (update, remove unnecessary ones)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manage pages, comments, a bunch of other minor stuff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476" y="0"/>
            <a:ext cx="855304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2870"/>
            <a:ext cx="9144000" cy="4937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 Default “admin” Username</a:t>
            </a:r>
            <a:endParaRPr/>
          </a:p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Wordpress used to have the default Wordpress admin username be “admin.” Recent updates have changed this so you can select a custom username, but many 1-click installers still set the default username to “admin”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hree</a:t>
            </a:r>
            <a:r>
              <a:rPr lang="en"/>
              <a:t> ways to do this: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 new admin username and delete the old one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the Username Changer plugin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Update username from phpMyAdmin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