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Condensed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1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9faaf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9faaf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c1b9e3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c1b9e3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c1b9e3f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c1b9e3f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1b9e3f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c1b9e3f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9faafd6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9faafd6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4aade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4aade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9faafd6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9faafd6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9faafd6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9faafd6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4aadef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4aadef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9faafd6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9faafd6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9faafd6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9faafd6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1b9e3f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c1b9e3f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1_2">
    <p:bg>
      <p:bgPr>
        <a:solidFill>
          <a:srgbClr val="4BB5D9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59" name="Google Shape;159;p1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4" name="Google Shape;164;p13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5" name="Google Shape;165;p1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4.7 </a:t>
            </a:r>
            <a:r>
              <a:rPr lang="en"/>
              <a:t>Active Directory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Users no more!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Domain Controllers do not use local users, but instead domain users.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lusrmgr.msc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Instead, use dsa.msc</a:t>
            </a:r>
            <a:endParaRPr/>
          </a:p>
          <a:p>
            <a:pPr indent="0" lvl="0" marL="5143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Same as Server Manager &gt; Tools &gt; Active Directory Users and Computers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Policy Management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Active Directory Domain Controllers can assign different group policies to different computers with gpmc.msc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Ex: enforce so that server machines are more restricted than workstations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Load/configure the group policies and assign them to the OUs (containers of objects) you want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also explore this in the lab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Policy Preferences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change the order in which group policies are applied to a computer or OU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very important, but good to know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Active Directory?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Directory service for domain networks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Used for centralized domain management and directory-based identity services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Runs on domain controllers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Key Ideas: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Domain users and groups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Group policy management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Better organization via schema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More default shares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SYSVOL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NETLOGON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Forest, domain tree structures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Kerberos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Trusts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 lot more stuff, some unrelated to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FSMO types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031425" y="1777125"/>
            <a:ext cx="58122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»"/>
            </a:pPr>
            <a:r>
              <a:rPr lang="en" sz="1700">
                <a:solidFill>
                  <a:schemeClr val="accent6"/>
                </a:solidFill>
              </a:rPr>
              <a:t>ADDS</a:t>
            </a:r>
            <a:endParaRPr sz="1700">
              <a:solidFill>
                <a:schemeClr val="accent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⋄"/>
            </a:pPr>
            <a:r>
              <a:rPr lang="en" sz="1700">
                <a:solidFill>
                  <a:schemeClr val="accent6"/>
                </a:solidFill>
              </a:rPr>
              <a:t>Domain Services - authentication services</a:t>
            </a:r>
            <a:endParaRPr sz="1700">
              <a:solidFill>
                <a:schemeClr val="accent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»"/>
            </a:pPr>
            <a:r>
              <a:rPr lang="en" sz="1700">
                <a:solidFill>
                  <a:schemeClr val="accent6"/>
                </a:solidFill>
              </a:rPr>
              <a:t>ADLDS</a:t>
            </a:r>
            <a:endParaRPr sz="1700">
              <a:solidFill>
                <a:schemeClr val="accent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⋄"/>
            </a:pPr>
            <a:r>
              <a:rPr lang="en" sz="1700">
                <a:solidFill>
                  <a:schemeClr val="accent6"/>
                </a:solidFill>
              </a:rPr>
              <a:t>Lightweight Directory Services - stand alone, multiple instances, but less functionality</a:t>
            </a:r>
            <a:endParaRPr sz="1700">
              <a:solidFill>
                <a:schemeClr val="accent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»"/>
            </a:pPr>
            <a:r>
              <a:rPr lang="en" sz="1700">
                <a:solidFill>
                  <a:schemeClr val="accent6"/>
                </a:solidFill>
              </a:rPr>
              <a:t>Other ones that you’ll never see again (hopefully):</a:t>
            </a:r>
            <a:endParaRPr sz="1700">
              <a:solidFill>
                <a:schemeClr val="accent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⋄"/>
            </a:pPr>
            <a:r>
              <a:rPr lang="en" sz="1700">
                <a:solidFill>
                  <a:schemeClr val="accent6"/>
                </a:solidFill>
              </a:rPr>
              <a:t>ADFS</a:t>
            </a:r>
            <a:endParaRPr sz="1700">
              <a:solidFill>
                <a:schemeClr val="accent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⋄"/>
            </a:pPr>
            <a:r>
              <a:rPr lang="en" sz="1700">
                <a:solidFill>
                  <a:schemeClr val="accent6"/>
                </a:solidFill>
              </a:rPr>
              <a:t>ADCS</a:t>
            </a:r>
            <a:endParaRPr sz="1700">
              <a:solidFill>
                <a:schemeClr val="accent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⋄"/>
            </a:pPr>
            <a:r>
              <a:rPr lang="en" sz="1700">
                <a:solidFill>
                  <a:schemeClr val="accent6"/>
                </a:solidFill>
              </a:rPr>
              <a:t>ADRMS</a:t>
            </a:r>
            <a:endParaRPr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Everything is an </a:t>
            </a:r>
            <a:r>
              <a:rPr b="1" lang="en"/>
              <a:t>object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Objects are either </a:t>
            </a:r>
            <a:r>
              <a:rPr i="1" lang="en"/>
              <a:t>resources</a:t>
            </a:r>
            <a:r>
              <a:rPr lang="en"/>
              <a:t> like printers or </a:t>
            </a:r>
            <a:r>
              <a:rPr i="1" lang="en"/>
              <a:t>security principals</a:t>
            </a:r>
            <a:r>
              <a:rPr lang="en"/>
              <a:t> like users or groups, which all have </a:t>
            </a:r>
            <a:r>
              <a:rPr b="1" lang="en"/>
              <a:t>attributes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Schema defines object content and structure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Containers and OUs are the equivalent of a folder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Forest, domain tree structure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Forest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set of domain tree(s) that share a common schema, configuration, and global catalog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Domain tree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set of domain(s) that share a common schema and configuration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Ex: forest may include abc.com and xyz.com domain trees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Domain tree may include eu.abc.com and us.abc.com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Users!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Domain Users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You can log in as any domain user on any computer in the domain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Domain Admins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Domain Users but Admins woahhh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2479225" y="6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admins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2479225" y="634125"/>
            <a:ext cx="57603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Administrators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Have administrative access to DC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Domain Admins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Have administrative access to all in domain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Enterprise Admins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Have administrative access to all in forest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Schema Admins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Have admin privileges to change the whole</a:t>
            </a:r>
            <a:br>
              <a:rPr lang="en"/>
            </a:br>
            <a:r>
              <a:rPr lang="en"/>
              <a:t>schema (they can change the framework)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and a lot more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 these </a:t>
            </a:r>
            <a:r>
              <a:rPr lang="en"/>
              <a:t>groups for unauthorized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115025" y="1862900"/>
            <a:ext cx="2290772" cy="1645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81D1EC"/>
                </a:solidFill>
                <a:latin typeface="Arial"/>
              </a:rPr>
              <a:t>9 built-in groups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81D1EC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81D1EC"/>
                </a:solidFill>
                <a:latin typeface="Arial"/>
              </a:rPr>
              <a:t>with the word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81D1EC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81D1EC"/>
                </a:solidFill>
                <a:latin typeface="Arial"/>
              </a:rPr>
              <a:t>"Admin" in them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Users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 Users have a lot more properties. We will explore these in the lab, along with AD computers.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