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eko"/>
      <p:regular r:id="rId23"/>
      <p:bold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ira Sans Condensed Medium"/>
      <p:regular r:id="rId37"/>
      <p:bold r:id="rId38"/>
      <p:italic r:id="rId39"/>
      <p:boldItalic r:id="rId40"/>
    </p:embeddedFont>
    <p:embeddedFont>
      <p:font typeface="Nanum Gothic Coding"/>
      <p:regular r:id="rId41"/>
      <p:bold r:id="rId42"/>
    </p:embeddedFont>
    <p:embeddedFont>
      <p:font typeface="Proxima Nova Semibold"/>
      <p:regular r:id="rId43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NanumGothicCoding-bold.fntdata"/><Relationship Id="rId41" Type="http://schemas.openxmlformats.org/officeDocument/2006/relationships/font" Target="fonts/NanumGothicCoding-regular.fntdata"/><Relationship Id="rId22" Type="http://schemas.openxmlformats.org/officeDocument/2006/relationships/slide" Target="slides/slide17.xml"/><Relationship Id="rId44" Type="http://schemas.openxmlformats.org/officeDocument/2006/relationships/font" Target="fonts/ProximaNovaSemibold-bold.fntdata"/><Relationship Id="rId21" Type="http://schemas.openxmlformats.org/officeDocument/2006/relationships/slide" Target="slides/slide16.xml"/><Relationship Id="rId43" Type="http://schemas.openxmlformats.org/officeDocument/2006/relationships/font" Target="fonts/ProximaNovaSemibold-regular.fntdata"/><Relationship Id="rId24" Type="http://schemas.openxmlformats.org/officeDocument/2006/relationships/font" Target="fonts/Teko-bold.fntdata"/><Relationship Id="rId23" Type="http://schemas.openxmlformats.org/officeDocument/2006/relationships/font" Target="fonts/Teko-regular.fntdata"/><Relationship Id="rId45" Type="http://schemas.openxmlformats.org/officeDocument/2006/relationships/font" Target="fonts/ProximaNova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b76ea7c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b76ea7c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b76ea7ce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b76ea7ce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9b76ea7ce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9b76ea7ce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9b76ea7c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9b76ea7c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b76ea7ce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b76ea7ce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9b76ea7ce8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9b76ea7ce8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6d1affa1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6d1affa1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6d1affa139_0_2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6d1affa139_0_2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d3e0cfa5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d3e0cfa5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d1affa1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d1affa1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b76ea7c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b76ea7c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b76ea7c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b76ea7c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b76ea7ce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9b76ea7ce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9b76ea7ce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9b76ea7ce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76ea7ce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76ea7ce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427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Light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Light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3B9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9243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4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53" name="Google Shape;253;p24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4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Advanced Lesson 9.7</a:t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8" name="Google Shape;268;p24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4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Local</a:t>
            </a:r>
            <a:endParaRPr sz="5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Users and Groups</a:t>
            </a:r>
            <a:endParaRPr sz="5400"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5495733" y="3271125"/>
            <a:ext cx="1159989" cy="978975"/>
            <a:chOff x="5495733" y="3271125"/>
            <a:chExt cx="1159989" cy="978975"/>
          </a:xfrm>
        </p:grpSpPr>
        <p:sp>
          <p:nvSpPr>
            <p:cNvPr id="278" name="Google Shape;278;p2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5887241" y="1110522"/>
            <a:ext cx="2652258" cy="3691033"/>
            <a:chOff x="5165975" y="1320625"/>
            <a:chExt cx="2208375" cy="3073300"/>
          </a:xfrm>
        </p:grpSpPr>
        <p:sp>
          <p:nvSpPr>
            <p:cNvPr id="283" name="Google Shape;283;p24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403" name="Google Shape;403;p2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8" name="Google Shape;1128;p33"/>
          <p:cNvCxnSpPr>
            <a:stCxn id="1129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33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Listing, Adding, Removing Local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133" name="Google Shape;1133;p33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134" name="Google Shape;1134;p33"/>
          <p:cNvCxnSpPr>
            <a:endCxn id="1129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Google Shape;1129;p33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3"/>
          <p:cNvGrpSpPr/>
          <p:nvPr/>
        </p:nvGrpSpPr>
        <p:grpSpPr>
          <a:xfrm>
            <a:off x="684469" y="3217003"/>
            <a:ext cx="1890783" cy="1387534"/>
            <a:chOff x="229350" y="2821025"/>
            <a:chExt cx="1202100" cy="882150"/>
          </a:xfrm>
        </p:grpSpPr>
        <p:sp>
          <p:nvSpPr>
            <p:cNvPr id="1136" name="Google Shape;1136;p33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4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Most Settings can be set explicitly with True/False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Others like -FullName require strings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Remember that to assign boolean variables, use $True and $False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183" name="Google Shape;1183;p34"/>
          <p:cNvSpPr txBox="1"/>
          <p:nvPr>
            <p:ph type="title"/>
          </p:nvPr>
        </p:nvSpPr>
        <p:spPr>
          <a:xfrm>
            <a:off x="3854625" y="295000"/>
            <a:ext cx="465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Local Groups: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Get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-LocalGroup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4" name="Google Shape;1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27848"/>
            <a:ext cx="6382950" cy="3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5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New-LocalGroup to add a new Local Group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190" name="Google Shape;1190;p35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Remove-LocalGroup to remove a Local Group</a:t>
            </a:r>
            <a:endParaRPr/>
          </a:p>
        </p:txBody>
      </p:sp>
      <p:sp>
        <p:nvSpPr>
          <p:cNvPr id="1191" name="Google Shape;1191;p3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Groups</a:t>
            </a:r>
            <a:endParaRPr/>
          </a:p>
        </p:txBody>
      </p:sp>
      <p:pic>
        <p:nvPicPr>
          <p:cNvPr id="1192" name="Google Shape;1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00" y="3079250"/>
            <a:ext cx="3095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38" y="2571750"/>
            <a:ext cx="3538325" cy="1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8" name="Google Shape;1198;p36"/>
          <p:cNvCxnSpPr>
            <a:stCxn id="1199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36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6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Users from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6"/>
          <p:cNvSpPr txBox="1"/>
          <p:nvPr>
            <p:ph type="ctrTitle"/>
          </p:nvPr>
        </p:nvSpPr>
        <p:spPr>
          <a:xfrm>
            <a:off x="4848950" y="721775"/>
            <a:ext cx="37497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USERS &amp; GROUPS</a:t>
            </a:r>
            <a:endParaRPr/>
          </a:p>
        </p:txBody>
      </p:sp>
      <p:sp>
        <p:nvSpPr>
          <p:cNvPr id="1203" name="Google Shape;1203;p36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204" name="Google Shape;1204;p36"/>
          <p:cNvCxnSpPr>
            <a:endCxn id="1199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9" name="Google Shape;1199;p36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5" name="Google Shape;1205;p36"/>
          <p:cNvGrpSpPr/>
          <p:nvPr/>
        </p:nvGrpSpPr>
        <p:grpSpPr>
          <a:xfrm>
            <a:off x="684469" y="3217003"/>
            <a:ext cx="1890783" cy="1387534"/>
            <a:chOff x="229350" y="2821025"/>
            <a:chExt cx="1202100" cy="882150"/>
          </a:xfrm>
        </p:grpSpPr>
        <p:sp>
          <p:nvSpPr>
            <p:cNvPr id="1206" name="Google Shape;1206;p36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37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1253" name="Google Shape;1253;p37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37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1255" name="Google Shape;1255;p37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7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7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7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7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7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7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1" name="Google Shape;1521;p37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Group Members</a:t>
            </a:r>
            <a:r>
              <a:rPr lang="en"/>
              <a:t>: 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et-LocalGroupMember</a:t>
            </a:r>
            <a:r>
              <a:rPr lang="en"/>
              <a:t> </a:t>
            </a:r>
            <a:endParaRPr/>
          </a:p>
        </p:txBody>
      </p:sp>
      <p:grpSp>
        <p:nvGrpSpPr>
          <p:cNvPr id="1522" name="Google Shape;1522;p37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1523" name="Google Shape;1523;p37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37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1525" name="Google Shape;1525;p37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27" name="Google Shape;15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49" y="2341075"/>
            <a:ext cx="5358200" cy="15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37"/>
          <p:cNvSpPr txBox="1"/>
          <p:nvPr>
            <p:ph idx="1" type="body"/>
          </p:nvPr>
        </p:nvSpPr>
        <p:spPr>
          <a:xfrm>
            <a:off x="664700" y="945098"/>
            <a:ext cx="5482800" cy="22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n"/>
              <a:t>Lists all the local users in a Group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Add-LocalGroupMember to add a user to a group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534" name="Google Shape;1534;p38"/>
          <p:cNvSpPr txBox="1"/>
          <p:nvPr>
            <p:ph idx="2" type="body"/>
          </p:nvPr>
        </p:nvSpPr>
        <p:spPr>
          <a:xfrm>
            <a:off x="720000" y="30792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Remove-LocalGroup to remove a Local Group</a:t>
            </a:r>
            <a:endParaRPr/>
          </a:p>
        </p:txBody>
      </p:sp>
      <p:sp>
        <p:nvSpPr>
          <p:cNvPr id="1535" name="Google Shape;1535;p38"/>
          <p:cNvSpPr txBox="1"/>
          <p:nvPr>
            <p:ph type="title"/>
          </p:nvPr>
        </p:nvSpPr>
        <p:spPr>
          <a:xfrm>
            <a:off x="2286000" y="295000"/>
            <a:ext cx="62280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Users from Groups</a:t>
            </a:r>
            <a:endParaRPr/>
          </a:p>
        </p:txBody>
      </p:sp>
      <p:pic>
        <p:nvPicPr>
          <p:cNvPr id="1536" name="Google Shape;15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75" y="2295350"/>
            <a:ext cx="62293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275" y="4074625"/>
            <a:ext cx="6370301" cy="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38"/>
          <p:cNvSpPr txBox="1"/>
          <p:nvPr>
            <p:ph idx="1" type="body"/>
          </p:nvPr>
        </p:nvSpPr>
        <p:spPr>
          <a:xfrm>
            <a:off x="4832225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Can be set implictly and explictly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539" name="Google Shape;1539;p38"/>
          <p:cNvSpPr txBox="1"/>
          <p:nvPr>
            <p:ph idx="1" type="body"/>
          </p:nvPr>
        </p:nvSpPr>
        <p:spPr>
          <a:xfrm>
            <a:off x="4832225" y="3135575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Can be set implictly and explictly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9"/>
          <p:cNvGrpSpPr/>
          <p:nvPr/>
        </p:nvGrpSpPr>
        <p:grpSpPr>
          <a:xfrm>
            <a:off x="635850" y="549425"/>
            <a:ext cx="3899643" cy="1518373"/>
            <a:chOff x="635850" y="549425"/>
            <a:chExt cx="3899643" cy="1518373"/>
          </a:xfrm>
        </p:grpSpPr>
        <p:sp>
          <p:nvSpPr>
            <p:cNvPr id="1545" name="Google Shape;1545;p39"/>
            <p:cNvSpPr/>
            <p:nvPr/>
          </p:nvSpPr>
          <p:spPr>
            <a:xfrm>
              <a:off x="635850" y="677325"/>
              <a:ext cx="3742062" cy="1390473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9" name="Google Shape;1549;p39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0" name="Google Shape;1550;p39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1" name="Google Shape;1551;p39"/>
          <p:cNvSpPr txBox="1"/>
          <p:nvPr>
            <p:ph idx="1" type="subTitle"/>
          </p:nvPr>
        </p:nvSpPr>
        <p:spPr>
          <a:xfrm>
            <a:off x="626675" y="4439377"/>
            <a:ext cx="38961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Please keep this slide for attribution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52" name="Google Shape;1552;p39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53" name="Google Shape;1553;p39"/>
          <p:cNvSpPr txBox="1"/>
          <p:nvPr>
            <p:ph idx="1" type="subTitle"/>
          </p:nvPr>
        </p:nvSpPr>
        <p:spPr>
          <a:xfrm>
            <a:off x="932517" y="2134229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made by Aidan Masinsin and Zachary Dang</a:t>
            </a:r>
            <a:endParaRPr/>
          </a:p>
        </p:txBody>
      </p:sp>
      <p:grpSp>
        <p:nvGrpSpPr>
          <p:cNvPr id="1554" name="Google Shape;1554;p39"/>
          <p:cNvGrpSpPr/>
          <p:nvPr/>
        </p:nvGrpSpPr>
        <p:grpSpPr>
          <a:xfrm>
            <a:off x="5482204" y="825675"/>
            <a:ext cx="4067622" cy="3865867"/>
            <a:chOff x="5199975" y="1097500"/>
            <a:chExt cx="3781724" cy="3594150"/>
          </a:xfrm>
        </p:grpSpPr>
        <p:sp>
          <p:nvSpPr>
            <p:cNvPr id="1555" name="Google Shape;1555;p39"/>
            <p:cNvSpPr/>
            <p:nvPr/>
          </p:nvSpPr>
          <p:spPr>
            <a:xfrm>
              <a:off x="5533009" y="1699984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5755433" y="2189324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049898" y="1277175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5533009" y="2189324"/>
              <a:ext cx="213409" cy="442143"/>
            </a:xfrm>
            <a:custGeom>
              <a:rect b="b" l="l" r="r" t="t"/>
              <a:pathLst>
                <a:path extrusionOk="0" h="12839" w="6197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308170" y="2189324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5755433" y="1699984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6308170" y="1699984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5533009" y="2639304"/>
              <a:ext cx="213409" cy="398063"/>
            </a:xfrm>
            <a:custGeom>
              <a:rect b="b" l="l" r="r" t="t"/>
              <a:pathLst>
                <a:path extrusionOk="0" h="11559" w="6197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5533009" y="1277175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5755433" y="2639304"/>
              <a:ext cx="262620" cy="398063"/>
            </a:xfrm>
            <a:custGeom>
              <a:rect b="b" l="l" r="r" t="t"/>
              <a:pathLst>
                <a:path extrusionOk="0" h="11559" w="7626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308170" y="2639304"/>
              <a:ext cx="230731" cy="398063"/>
            </a:xfrm>
            <a:custGeom>
              <a:rect b="b" l="l" r="r" t="t"/>
              <a:pathLst>
                <a:path extrusionOk="0" h="11559" w="670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6049898" y="1699984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6049898" y="2639304"/>
              <a:ext cx="249259" cy="398063"/>
            </a:xfrm>
            <a:custGeom>
              <a:rect b="b" l="l" r="r" t="t"/>
              <a:pathLst>
                <a:path extrusionOk="0" h="11559" w="7238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6049898" y="2189324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956499" y="1681079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8178923" y="2170419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473388" y="1258269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7956086" y="2170419"/>
              <a:ext cx="213822" cy="442143"/>
            </a:xfrm>
            <a:custGeom>
              <a:rect b="b" l="l" r="r" t="t"/>
              <a:pathLst>
                <a:path extrusionOk="0" h="12839" w="6209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8731661" y="2170419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8178923" y="1681079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8731661" y="1681079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956086" y="2620019"/>
              <a:ext cx="213822" cy="398442"/>
            </a:xfrm>
            <a:custGeom>
              <a:rect b="b" l="l" r="r" t="t"/>
              <a:pathLst>
                <a:path extrusionOk="0" h="11570" w="6209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56499" y="1258269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8178923" y="2620019"/>
              <a:ext cx="262620" cy="398442"/>
            </a:xfrm>
            <a:custGeom>
              <a:rect b="b" l="l" r="r" t="t"/>
              <a:pathLst>
                <a:path extrusionOk="0" h="11570" w="7626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8731661" y="2620019"/>
              <a:ext cx="230731" cy="398442"/>
            </a:xfrm>
            <a:custGeom>
              <a:rect b="b" l="l" r="r" t="t"/>
              <a:pathLst>
                <a:path extrusionOk="0" h="11570" w="670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8473388" y="1681079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8473388" y="2620019"/>
              <a:ext cx="249259" cy="398442"/>
            </a:xfrm>
            <a:custGeom>
              <a:rect b="b" l="l" r="r" t="t"/>
              <a:pathLst>
                <a:path extrusionOk="0" h="11570" w="7238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8473388" y="2170419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8127338" y="4407712"/>
              <a:ext cx="825605" cy="268509"/>
            </a:xfrm>
            <a:custGeom>
              <a:rect b="b" l="l" r="r" t="t"/>
              <a:pathLst>
                <a:path extrusionOk="0" h="7797" w="23974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8092695" y="4332916"/>
              <a:ext cx="889004" cy="74833"/>
            </a:xfrm>
            <a:custGeom>
              <a:rect b="b" l="l" r="r" t="t"/>
              <a:pathLst>
                <a:path extrusionOk="0" h="2173" w="25815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8519843" y="4332916"/>
              <a:ext cx="461841" cy="343307"/>
            </a:xfrm>
            <a:custGeom>
              <a:rect b="b" l="l" r="r" t="t"/>
              <a:pathLst>
                <a:path extrusionOk="0" h="9969" w="13411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8242699" y="4450999"/>
              <a:ext cx="167745" cy="40602"/>
            </a:xfrm>
            <a:custGeom>
              <a:rect b="b" l="l" r="r" t="t"/>
              <a:pathLst>
                <a:path extrusionOk="0" h="1179" w="4871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8221452" y="4541945"/>
              <a:ext cx="214993" cy="85474"/>
            </a:xfrm>
            <a:custGeom>
              <a:rect b="b" l="l" r="r" t="t"/>
              <a:pathLst>
                <a:path extrusionOk="0" h="2482" w="6243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8330099" y="3935280"/>
              <a:ext cx="364590" cy="130346"/>
            </a:xfrm>
            <a:custGeom>
              <a:rect b="b" l="l" r="r" t="t"/>
              <a:pathLst>
                <a:path extrusionOk="0" h="3785" w="10587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8406065" y="3980943"/>
              <a:ext cx="222466" cy="37055"/>
            </a:xfrm>
            <a:custGeom>
              <a:rect b="b" l="l" r="r" t="t"/>
              <a:pathLst>
                <a:path extrusionOk="0" h="1076" w="646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8289154" y="3839616"/>
              <a:ext cx="362214" cy="124457"/>
            </a:xfrm>
            <a:custGeom>
              <a:rect b="b" l="l" r="r" t="t"/>
              <a:pathLst>
                <a:path extrusionOk="0" h="3614" w="10518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8288775" y="3853391"/>
              <a:ext cx="344513" cy="93360"/>
            </a:xfrm>
            <a:custGeom>
              <a:rect b="b" l="l" r="r" t="t"/>
              <a:pathLst>
                <a:path extrusionOk="0" h="2711" w="10004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8291909" y="3878219"/>
              <a:ext cx="315000" cy="32165"/>
            </a:xfrm>
            <a:custGeom>
              <a:rect b="b" l="l" r="r" t="t"/>
              <a:pathLst>
                <a:path extrusionOk="0" h="934" w="9147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8287983" y="3896126"/>
              <a:ext cx="318512" cy="22970"/>
            </a:xfrm>
            <a:custGeom>
              <a:rect b="b" l="l" r="r" t="t"/>
              <a:pathLst>
                <a:path extrusionOk="0" h="667" w="9249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8334025" y="4028603"/>
              <a:ext cx="363798" cy="120084"/>
            </a:xfrm>
            <a:custGeom>
              <a:rect b="b" l="l" r="r" t="t"/>
              <a:pathLst>
                <a:path extrusionOk="0" h="3487" w="10564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8369081" y="4031736"/>
              <a:ext cx="6715" cy="99628"/>
            </a:xfrm>
            <a:custGeom>
              <a:rect b="b" l="l" r="r" t="t"/>
              <a:pathLst>
                <a:path extrusionOk="0" h="2893" w="195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8385989" y="4032907"/>
              <a:ext cx="5958" cy="99249"/>
            </a:xfrm>
            <a:custGeom>
              <a:rect b="b" l="l" r="r" t="t"/>
              <a:pathLst>
                <a:path extrusionOk="0" h="2882" w="173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8419840" y="4077399"/>
              <a:ext cx="196879" cy="16186"/>
            </a:xfrm>
            <a:custGeom>
              <a:rect b="b" l="l" r="r" t="t"/>
              <a:pathLst>
                <a:path extrusionOk="0" h="470" w="5717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8419840" y="4077089"/>
              <a:ext cx="196879" cy="16806"/>
            </a:xfrm>
            <a:custGeom>
              <a:rect b="b" l="l" r="r" t="t"/>
              <a:pathLst>
                <a:path extrusionOk="0" h="488" w="5717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8636789" y="4055360"/>
              <a:ext cx="7094" cy="90192"/>
            </a:xfrm>
            <a:custGeom>
              <a:rect b="b" l="l" r="r" t="t"/>
              <a:pathLst>
                <a:path extrusionOk="0" h="2619" w="206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654110" y="4056152"/>
              <a:ext cx="11433" cy="90571"/>
            </a:xfrm>
            <a:custGeom>
              <a:rect b="b" l="l" r="r" t="t"/>
              <a:pathLst>
                <a:path extrusionOk="0" h="2630" w="332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472596" y="4100230"/>
              <a:ext cx="99662" cy="5166"/>
            </a:xfrm>
            <a:custGeom>
              <a:rect b="b" l="l" r="r" t="t"/>
              <a:pathLst>
                <a:path extrusionOk="0" h="150" w="2894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472218" y="4099335"/>
              <a:ext cx="100041" cy="6888"/>
            </a:xfrm>
            <a:custGeom>
              <a:rect b="b" l="l" r="r" t="t"/>
              <a:pathLst>
                <a:path extrusionOk="0" h="200" w="2905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352551" y="4225819"/>
              <a:ext cx="369687" cy="100833"/>
            </a:xfrm>
            <a:custGeom>
              <a:rect b="b" l="l" r="r" t="t"/>
              <a:pathLst>
                <a:path extrusionOk="0" h="2928" w="10735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366705" y="4240007"/>
              <a:ext cx="351607" cy="74041"/>
            </a:xfrm>
            <a:custGeom>
              <a:rect b="b" l="l" r="r" t="t"/>
              <a:pathLst>
                <a:path extrusionOk="0" h="2150" w="1021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365534" y="4127022"/>
              <a:ext cx="366174" cy="113024"/>
            </a:xfrm>
            <a:custGeom>
              <a:rect b="b" l="l" r="r" t="t"/>
              <a:pathLst>
                <a:path extrusionOk="0" h="3282" w="10633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442706" y="4171100"/>
              <a:ext cx="222845" cy="32716"/>
            </a:xfrm>
            <a:custGeom>
              <a:rect b="b" l="l" r="r" t="t"/>
              <a:pathLst>
                <a:path extrusionOk="0" h="950" w="6471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367497" y="4270139"/>
              <a:ext cx="344892" cy="4925"/>
            </a:xfrm>
            <a:custGeom>
              <a:rect b="b" l="l" r="r" t="t"/>
              <a:pathLst>
                <a:path extrusionOk="0" h="143" w="10015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369460" y="4285670"/>
              <a:ext cx="346889" cy="6715"/>
            </a:xfrm>
            <a:custGeom>
              <a:rect b="b" l="l" r="r" t="t"/>
              <a:pathLst>
                <a:path extrusionOk="0" h="195" w="10073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5451119" y="3311019"/>
              <a:ext cx="414214" cy="1014012"/>
            </a:xfrm>
            <a:custGeom>
              <a:rect b="b" l="l" r="r" t="t"/>
              <a:pathLst>
                <a:path extrusionOk="0" h="29445" w="12028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5277904" y="3828597"/>
              <a:ext cx="356325" cy="498138"/>
            </a:xfrm>
            <a:custGeom>
              <a:rect b="b" l="l" r="r" t="t"/>
              <a:pathLst>
                <a:path extrusionOk="0" h="14465" w="10347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5413721" y="4007321"/>
              <a:ext cx="305151" cy="521280"/>
            </a:xfrm>
            <a:custGeom>
              <a:rect b="b" l="l" r="r" t="t"/>
              <a:pathLst>
                <a:path extrusionOk="0" h="15137" w="8861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5654259" y="3585304"/>
              <a:ext cx="66568" cy="935460"/>
            </a:xfrm>
            <a:custGeom>
              <a:rect b="b" l="l" r="r" t="t"/>
              <a:pathLst>
                <a:path extrusionOk="0" h="27164" w="1933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5564105" y="4387636"/>
              <a:ext cx="249637" cy="304014"/>
            </a:xfrm>
            <a:custGeom>
              <a:rect b="b" l="l" r="r" t="t"/>
              <a:pathLst>
                <a:path extrusionOk="0" h="8828" w="7249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5199975" y="4680138"/>
              <a:ext cx="3732991" cy="4752"/>
            </a:xfrm>
            <a:custGeom>
              <a:rect b="b" l="l" r="r" t="t"/>
              <a:pathLst>
                <a:path extrusionOk="0" h="138" w="108399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812796" y="1134126"/>
              <a:ext cx="835454" cy="977612"/>
            </a:xfrm>
            <a:custGeom>
              <a:rect b="b" l="l" r="r" t="t"/>
              <a:pathLst>
                <a:path extrusionOk="0" h="28388" w="2426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8026164" y="1266534"/>
              <a:ext cx="440593" cy="360664"/>
            </a:xfrm>
            <a:custGeom>
              <a:rect b="b" l="l" r="r" t="t"/>
              <a:pathLst>
                <a:path extrusionOk="0" h="10473" w="12794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8206438" y="1726431"/>
              <a:ext cx="94944" cy="80171"/>
            </a:xfrm>
            <a:custGeom>
              <a:rect b="b" l="l" r="r" t="t"/>
              <a:pathLst>
                <a:path extrusionOk="0" h="2328" w="2757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8216734" y="1726362"/>
              <a:ext cx="80343" cy="79929"/>
            </a:xfrm>
            <a:custGeom>
              <a:rect b="b" l="l" r="r" t="t"/>
              <a:pathLst>
                <a:path extrusionOk="0" h="2321" w="2333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8261467" y="1820615"/>
              <a:ext cx="95048" cy="80446"/>
            </a:xfrm>
            <a:custGeom>
              <a:rect b="b" l="l" r="r" t="t"/>
              <a:pathLst>
                <a:path extrusionOk="0" h="2336" w="276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8271833" y="1821234"/>
              <a:ext cx="79964" cy="79964"/>
            </a:xfrm>
            <a:custGeom>
              <a:rect b="b" l="l" r="r" t="t"/>
              <a:pathLst>
                <a:path extrusionOk="0" h="2322" w="2322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895719" y="1636484"/>
              <a:ext cx="267510" cy="225393"/>
            </a:xfrm>
            <a:custGeom>
              <a:rect b="b" l="l" r="r" t="t"/>
              <a:pathLst>
                <a:path extrusionOk="0" h="6545" w="7768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891931" y="1636587"/>
              <a:ext cx="259073" cy="225221"/>
            </a:xfrm>
            <a:custGeom>
              <a:rect b="b" l="l" r="r" t="t"/>
              <a:pathLst>
                <a:path extrusionOk="0" h="6540" w="7523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943896" y="1661174"/>
              <a:ext cx="188614" cy="179075"/>
            </a:xfrm>
            <a:custGeom>
              <a:rect b="b" l="l" r="r" t="t"/>
              <a:pathLst>
                <a:path extrusionOk="0" h="5200" w="5477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8352138" y="1268497"/>
              <a:ext cx="298849" cy="833870"/>
            </a:xfrm>
            <a:custGeom>
              <a:rect b="b" l="l" r="r" t="t"/>
              <a:pathLst>
                <a:path extrusionOk="0" h="24214" w="8678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5952684" y="2185399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6016047" y="2129095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6042838" y="2183814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6017631" y="2201136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6038499" y="2201411"/>
              <a:ext cx="17357" cy="18768"/>
            </a:xfrm>
            <a:custGeom>
              <a:rect b="b" l="l" r="r" t="t"/>
              <a:pathLst>
                <a:path extrusionOk="0" h="545" w="504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6035745" y="2153235"/>
              <a:ext cx="17735" cy="16564"/>
            </a:xfrm>
            <a:custGeom>
              <a:rect b="b" l="l" r="r" t="t"/>
              <a:pathLst>
                <a:path extrusionOk="0" h="481" w="515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5987327" y="2157471"/>
              <a:ext cx="16943" cy="13155"/>
            </a:xfrm>
            <a:custGeom>
              <a:rect b="b" l="l" r="r" t="t"/>
              <a:pathLst>
                <a:path extrusionOk="0" h="382" w="492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5986122" y="2199414"/>
              <a:ext cx="16186" cy="16048"/>
            </a:xfrm>
            <a:custGeom>
              <a:rect b="b" l="l" r="r" t="t"/>
              <a:pathLst>
                <a:path extrusionOk="0" h="466" w="47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135675" y="1477147"/>
              <a:ext cx="53585" cy="52001"/>
            </a:xfrm>
            <a:custGeom>
              <a:rect b="b" l="l" r="r" t="t"/>
              <a:pathLst>
                <a:path extrusionOk="0" h="1510" w="1556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759248" y="3499867"/>
              <a:ext cx="53998" cy="52414"/>
            </a:xfrm>
            <a:custGeom>
              <a:rect b="b" l="l" r="r" t="t"/>
              <a:pathLst>
                <a:path extrusionOk="0" h="1522" w="1568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643129" y="2614096"/>
              <a:ext cx="29547" cy="3203"/>
            </a:xfrm>
            <a:custGeom>
              <a:rect b="b" l="l" r="r" t="t"/>
              <a:pathLst>
                <a:path extrusionOk="0" h="93" w="858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686415" y="2575906"/>
              <a:ext cx="3582" cy="29582"/>
            </a:xfrm>
            <a:custGeom>
              <a:rect b="b" l="l" r="r" t="t"/>
              <a:pathLst>
                <a:path extrusionOk="0" h="859" w="104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704529" y="2612925"/>
              <a:ext cx="29169" cy="3581"/>
            </a:xfrm>
            <a:custGeom>
              <a:rect b="b" l="l" r="r" t="t"/>
              <a:pathLst>
                <a:path extrusionOk="0" h="104" w="847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687620" y="2624737"/>
              <a:ext cx="3168" cy="29547"/>
            </a:xfrm>
            <a:custGeom>
              <a:rect b="b" l="l" r="r" t="t"/>
              <a:pathLst>
                <a:path extrusionOk="0" h="858" w="92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701774" y="2624978"/>
              <a:ext cx="11846" cy="12432"/>
            </a:xfrm>
            <a:custGeom>
              <a:rect b="b" l="l" r="r" t="t"/>
              <a:pathLst>
                <a:path extrusionOk="0" h="361" w="344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699811" y="2592264"/>
              <a:ext cx="12260" cy="11296"/>
            </a:xfrm>
            <a:custGeom>
              <a:rect b="b" l="l" r="r" t="t"/>
              <a:pathLst>
                <a:path extrusionOk="0" h="328" w="356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7667131" y="2594984"/>
              <a:ext cx="11468" cy="8988"/>
            </a:xfrm>
            <a:custGeom>
              <a:rect b="b" l="l" r="r" t="t"/>
              <a:pathLst>
                <a:path extrusionOk="0" h="261" w="333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7666339" y="2623497"/>
              <a:ext cx="11089" cy="10882"/>
            </a:xfrm>
            <a:custGeom>
              <a:rect b="b" l="l" r="r" t="t"/>
              <a:pathLst>
                <a:path extrusionOk="0" h="316" w="322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3" name="Google Shape;1643;p39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1644" name="Google Shape;1644;p39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rect b="b" l="l" r="r" t="t"/>
                <a:pathLst>
                  <a:path extrusionOk="0" h="3179" w="2973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rect b="b" l="l" r="r" t="t"/>
                <a:pathLst>
                  <a:path extrusionOk="0" h="3179" w="2974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rect b="b" l="l" r="r" t="t"/>
                <a:pathLst>
                  <a:path extrusionOk="0" h="15560" w="14382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7" name="Google Shape;1647;p39"/>
            <p:cNvSpPr/>
            <p:nvPr/>
          </p:nvSpPr>
          <p:spPr>
            <a:xfrm>
              <a:off x="6593168" y="1142784"/>
              <a:ext cx="28755" cy="29547"/>
            </a:xfrm>
            <a:custGeom>
              <a:rect b="b" l="l" r="r" t="t"/>
              <a:pathLst>
                <a:path extrusionOk="0" h="858" w="835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6667585" y="1097500"/>
              <a:ext cx="28755" cy="29582"/>
            </a:xfrm>
            <a:custGeom>
              <a:rect b="b" l="l" r="r" t="t"/>
              <a:pathLst>
                <a:path extrusionOk="0" h="859" w="835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6612073" y="1123879"/>
              <a:ext cx="136648" cy="139816"/>
            </a:xfrm>
            <a:custGeom>
              <a:rect b="b" l="l" r="r" t="t"/>
              <a:pathLst>
                <a:path extrusionOk="0" h="4060" w="3968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0" name="Google Shape;1650;p39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1651" name="Google Shape;1651;p39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rect b="b" l="l" r="r" t="t"/>
                <a:pathLst>
                  <a:path extrusionOk="0" h="1350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rect b="b" l="l" r="r" t="t"/>
                <a:pathLst>
                  <a:path extrusionOk="0" h="1350" w="1236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rect b="b" l="l" r="r" t="t"/>
                <a:pathLst>
                  <a:path extrusionOk="0" h="1327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rect b="b" l="l" r="r" t="t"/>
                <a:pathLst>
                  <a:path extrusionOk="0" h="1350" w="1213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39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rect b="b" l="l" r="r" t="t"/>
              <a:pathLst>
                <a:path extrusionOk="0" h="5581" w="6819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rect b="b" l="l" r="r" t="t"/>
              <a:pathLst>
                <a:path extrusionOk="0" h="4242" w="138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6538067" y="3727044"/>
              <a:ext cx="63021" cy="939386"/>
            </a:xfrm>
            <a:custGeom>
              <a:rect b="b" l="l" r="r" t="t"/>
              <a:pathLst>
                <a:path extrusionOk="0" h="27278" w="183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6750643" y="3716782"/>
              <a:ext cx="247674" cy="949649"/>
            </a:xfrm>
            <a:custGeom>
              <a:rect b="b" l="l" r="r" t="t"/>
              <a:pathLst>
                <a:path extrusionOk="0" h="27576" w="7192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6104238" y="3723497"/>
              <a:ext cx="268922" cy="942933"/>
            </a:xfrm>
            <a:custGeom>
              <a:rect b="b" l="l" r="r" t="t"/>
              <a:pathLst>
                <a:path extrusionOk="0" h="27381" w="7809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5986156" y="2826017"/>
              <a:ext cx="1187371" cy="922477"/>
            </a:xfrm>
            <a:custGeom>
              <a:rect b="b" l="l" r="r" t="t"/>
              <a:pathLst>
                <a:path extrusionOk="0" h="26787" w="34479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6027859" y="2826672"/>
              <a:ext cx="1131513" cy="923235"/>
            </a:xfrm>
            <a:custGeom>
              <a:rect b="b" l="l" r="r" t="t"/>
              <a:pathLst>
                <a:path extrusionOk="0" h="26809" w="32857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688523" y="3207365"/>
              <a:ext cx="2747217" cy="1469310"/>
            </a:xfrm>
            <a:custGeom>
              <a:rect b="b" l="l" r="r" t="t"/>
              <a:pathLst>
                <a:path extrusionOk="0" h="42666" w="79774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877475" y="2460510"/>
              <a:ext cx="902366" cy="657550"/>
            </a:xfrm>
            <a:custGeom>
              <a:rect b="b" l="l" r="r" t="t"/>
              <a:pathLst>
                <a:path extrusionOk="0" h="19094" w="26203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6345155" y="2623532"/>
              <a:ext cx="152007" cy="129623"/>
            </a:xfrm>
            <a:custGeom>
              <a:rect b="b" l="l" r="r" t="t"/>
              <a:pathLst>
                <a:path extrusionOk="0" h="3764" w="4414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6362098" y="2635757"/>
              <a:ext cx="122460" cy="104931"/>
            </a:xfrm>
            <a:custGeom>
              <a:rect b="b" l="l" r="r" t="t"/>
              <a:pathLst>
                <a:path extrusionOk="0" h="3047" w="3556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6256585" y="2984149"/>
              <a:ext cx="185480" cy="224842"/>
            </a:xfrm>
            <a:custGeom>
              <a:rect b="b" l="l" r="r" t="t"/>
              <a:pathLst>
                <a:path extrusionOk="0" h="6529" w="5386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6288094" y="2781767"/>
              <a:ext cx="97665" cy="93463"/>
            </a:xfrm>
            <a:custGeom>
              <a:rect b="b" l="l" r="r" t="t"/>
              <a:pathLst>
                <a:path extrusionOk="0" h="2714" w="2836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8125788" y="2640096"/>
              <a:ext cx="29961" cy="114987"/>
            </a:xfrm>
            <a:custGeom>
              <a:rect b="b" l="l" r="r" t="t"/>
              <a:pathLst>
                <a:path extrusionOk="0" h="3339" w="87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8163565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8221039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8197829" y="2646776"/>
              <a:ext cx="26792" cy="116158"/>
            </a:xfrm>
            <a:custGeom>
              <a:rect b="b" l="l" r="r" t="t"/>
              <a:pathLst>
                <a:path extrusionOk="0" h="3373" w="778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8152166" y="2640096"/>
              <a:ext cx="29926" cy="114987"/>
            </a:xfrm>
            <a:custGeom>
              <a:rect b="b" l="l" r="r" t="t"/>
              <a:pathLst>
                <a:path extrusionOk="0" h="3339" w="869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8119073" y="2755044"/>
              <a:ext cx="153178" cy="178386"/>
            </a:xfrm>
            <a:custGeom>
              <a:rect b="b" l="l" r="r" t="t"/>
              <a:pathLst>
                <a:path extrusionOk="0" h="5180" w="4448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8061599" y="3108567"/>
              <a:ext cx="374060" cy="100420"/>
            </a:xfrm>
            <a:custGeom>
              <a:rect b="b" l="l" r="r" t="t"/>
              <a:pathLst>
                <a:path extrusionOk="0" h="2916" w="10862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8012389" y="3016450"/>
              <a:ext cx="371684" cy="100799"/>
            </a:xfrm>
            <a:custGeom>
              <a:rect b="b" l="l" r="r" t="t"/>
              <a:pathLst>
                <a:path extrusionOk="0" h="2927" w="10793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8142318" y="3147136"/>
              <a:ext cx="222087" cy="18941"/>
            </a:xfrm>
            <a:custGeom>
              <a:rect b="b" l="l" r="r" t="t"/>
              <a:pathLst>
                <a:path extrusionOk="0" h="550" w="6449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8013595" y="3030225"/>
              <a:ext cx="350815" cy="67739"/>
            </a:xfrm>
            <a:custGeom>
              <a:rect b="b" l="l" r="r" t="t"/>
              <a:pathLst>
                <a:path extrusionOk="0" h="1967" w="10187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8018691" y="3053848"/>
              <a:ext cx="316584" cy="7094"/>
            </a:xfrm>
            <a:custGeom>
              <a:rect b="b" l="l" r="r" t="t"/>
              <a:pathLst>
                <a:path extrusionOk="0" h="206" w="9193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8016350" y="3067623"/>
              <a:ext cx="318926" cy="6715"/>
            </a:xfrm>
            <a:custGeom>
              <a:rect b="b" l="l" r="r" t="t"/>
              <a:pathLst>
                <a:path extrusionOk="0" h="195" w="9261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8041144" y="2923920"/>
              <a:ext cx="371684" cy="100833"/>
            </a:xfrm>
            <a:custGeom>
              <a:rect b="b" l="l" r="r" t="t"/>
              <a:pathLst>
                <a:path extrusionOk="0" h="2928" w="10793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8042315" y="2937694"/>
              <a:ext cx="350815" cy="68152"/>
            </a:xfrm>
            <a:custGeom>
              <a:rect b="b" l="l" r="r" t="t"/>
              <a:pathLst>
                <a:path extrusionOk="0" h="1979" w="10187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8047446" y="2961559"/>
              <a:ext cx="316963" cy="7060"/>
            </a:xfrm>
            <a:custGeom>
              <a:rect b="b" l="l" r="r" t="t"/>
              <a:pathLst>
                <a:path extrusionOk="0" h="205" w="9204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8045069" y="2975506"/>
              <a:ext cx="319339" cy="6474"/>
            </a:xfrm>
            <a:custGeom>
              <a:rect b="b" l="l" r="r" t="t"/>
              <a:pathLst>
                <a:path extrusionOk="0" h="188" w="9273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7725018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7768305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7659279" y="3065247"/>
              <a:ext cx="260244" cy="138818"/>
            </a:xfrm>
            <a:custGeom>
              <a:rect b="b" l="l" r="r" t="t"/>
              <a:pathLst>
                <a:path extrusionOk="0" h="4031" w="7557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7739413" y="3108464"/>
              <a:ext cx="54136" cy="57063"/>
            </a:xfrm>
            <a:custGeom>
              <a:rect b="b" l="l" r="r" t="t"/>
              <a:pathLst>
                <a:path extrusionOk="0" h="1657" w="1572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7731699" y="3108567"/>
              <a:ext cx="61850" cy="56822"/>
            </a:xfrm>
            <a:custGeom>
              <a:rect b="b" l="l" r="r" t="t"/>
              <a:pathLst>
                <a:path extrusionOk="0" h="1650" w="1796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7804532" y="3127439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7804532" y="3127473"/>
              <a:ext cx="15772" cy="11812"/>
            </a:xfrm>
            <a:custGeom>
              <a:rect b="b" l="l" r="r" t="t"/>
              <a:pathLst>
                <a:path extrusionOk="0" h="343" w="458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7838899" y="3127817"/>
              <a:ext cx="13706" cy="11778"/>
            </a:xfrm>
            <a:custGeom>
              <a:rect b="b" l="l" r="r" t="t"/>
              <a:pathLst>
                <a:path extrusionOk="0" h="342" w="398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7839588" y="3127473"/>
              <a:ext cx="14980" cy="11812"/>
            </a:xfrm>
            <a:custGeom>
              <a:rect b="b" l="l" r="r" t="t"/>
              <a:pathLst>
                <a:path extrusionOk="0" h="343" w="435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7709281" y="3126681"/>
              <a:ext cx="13809" cy="11950"/>
            </a:xfrm>
            <a:custGeom>
              <a:rect b="b" l="l" r="r" t="t"/>
              <a:pathLst>
                <a:path extrusionOk="0" h="347" w="401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7710038" y="3126647"/>
              <a:ext cx="15566" cy="11915"/>
            </a:xfrm>
            <a:custGeom>
              <a:rect b="b" l="l" r="r" t="t"/>
              <a:pathLst>
                <a:path extrusionOk="0" h="346" w="452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7680527" y="3126681"/>
              <a:ext cx="13809" cy="11743"/>
            </a:xfrm>
            <a:custGeom>
              <a:rect b="b" l="l" r="r" t="t"/>
              <a:pathLst>
                <a:path extrusionOk="0" h="341" w="401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7680527" y="3126681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7505728" y="4610060"/>
              <a:ext cx="294923" cy="65776"/>
            </a:xfrm>
            <a:custGeom>
              <a:rect b="b" l="l" r="r" t="t"/>
              <a:pathLst>
                <a:path extrusionOk="0" h="1910" w="8564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7506520" y="4629172"/>
              <a:ext cx="60679" cy="44700"/>
            </a:xfrm>
            <a:custGeom>
              <a:rect b="b" l="l" r="r" t="t"/>
              <a:pathLst>
                <a:path extrusionOk="0" h="1298" w="1762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7510446" y="4636025"/>
              <a:ext cx="268922" cy="39844"/>
            </a:xfrm>
            <a:custGeom>
              <a:rect b="b" l="l" r="r" t="t"/>
              <a:pathLst>
                <a:path extrusionOk="0" h="1157" w="7809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7508104" y="4651384"/>
              <a:ext cx="265754" cy="21282"/>
            </a:xfrm>
            <a:custGeom>
              <a:rect b="b" l="l" r="r" t="t"/>
              <a:pathLst>
                <a:path extrusionOk="0" h="618" w="7717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7718303" y="4634062"/>
              <a:ext cx="14223" cy="25621"/>
            </a:xfrm>
            <a:custGeom>
              <a:rect b="b" l="l" r="r" t="t"/>
              <a:pathLst>
                <a:path extrusionOk="0" h="744" w="413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7671470" y="4626176"/>
              <a:ext cx="7507" cy="13844"/>
            </a:xfrm>
            <a:custGeom>
              <a:rect b="b" l="l" r="r" t="t"/>
              <a:pathLst>
                <a:path extrusionOk="0" h="402" w="218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7657695" y="4624558"/>
              <a:ext cx="9884" cy="9987"/>
            </a:xfrm>
            <a:custGeom>
              <a:rect b="b" l="l" r="r" t="t"/>
              <a:pathLst>
                <a:path extrusionOk="0" h="290" w="287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7649017" y="4618703"/>
              <a:ext cx="16186" cy="1997"/>
            </a:xfrm>
            <a:custGeom>
              <a:rect b="b" l="l" r="r" t="t"/>
              <a:pathLst>
                <a:path extrusionOk="0" h="58" w="47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675396" y="4610680"/>
              <a:ext cx="28790" cy="18286"/>
            </a:xfrm>
            <a:custGeom>
              <a:rect b="b" l="l" r="r" t="t"/>
              <a:pathLst>
                <a:path extrusionOk="0" h="531" w="836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7663205" y="4607305"/>
              <a:ext cx="16186" cy="18906"/>
            </a:xfrm>
            <a:custGeom>
              <a:rect b="b" l="l" r="r" t="t"/>
              <a:pathLst>
                <a:path extrusionOk="0" h="549" w="47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7507691" y="4627381"/>
              <a:ext cx="59095" cy="41773"/>
            </a:xfrm>
            <a:custGeom>
              <a:rect b="b" l="l" r="r" t="t"/>
              <a:pathLst>
                <a:path extrusionOk="0" h="1213" w="1716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7585654" y="4649765"/>
              <a:ext cx="45699" cy="4442"/>
            </a:xfrm>
            <a:custGeom>
              <a:rect b="b" l="l" r="r" t="t"/>
              <a:pathLst>
                <a:path extrusionOk="0" h="129" w="1327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7554558" y="4655654"/>
              <a:ext cx="5923" cy="8747"/>
            </a:xfrm>
            <a:custGeom>
              <a:rect b="b" l="l" r="r" t="t"/>
              <a:pathLst>
                <a:path extrusionOk="0" h="254" w="172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7541955" y="4642224"/>
              <a:ext cx="7129" cy="5717"/>
            </a:xfrm>
            <a:custGeom>
              <a:rect b="b" l="l" r="r" t="t"/>
              <a:pathLst>
                <a:path extrusionOk="0" h="166" w="207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7525012" y="4635784"/>
              <a:ext cx="9505" cy="3513"/>
            </a:xfrm>
            <a:custGeom>
              <a:rect b="b" l="l" r="r" t="t"/>
              <a:pathLst>
                <a:path extrusionOk="0" h="102" w="276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7512822" y="4634544"/>
              <a:ext cx="5166" cy="2204"/>
            </a:xfrm>
            <a:custGeom>
              <a:rect b="b" l="l" r="r" t="t"/>
              <a:pathLst>
                <a:path extrusionOk="0" h="64" w="15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7474632" y="4318350"/>
              <a:ext cx="185480" cy="296851"/>
            </a:xfrm>
            <a:custGeom>
              <a:rect b="b" l="l" r="r" t="t"/>
              <a:pathLst>
                <a:path extrusionOk="0" h="8620" w="5386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7495121" y="4499416"/>
              <a:ext cx="164990" cy="114987"/>
            </a:xfrm>
            <a:custGeom>
              <a:rect b="b" l="l" r="r" t="t"/>
              <a:pathLst>
                <a:path extrusionOk="0" h="3339" w="4791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7498255" y="4523900"/>
              <a:ext cx="155141" cy="14085"/>
            </a:xfrm>
            <a:custGeom>
              <a:rect b="b" l="l" r="r" t="t"/>
              <a:pathLst>
                <a:path extrusionOk="0" h="409" w="4505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7498634" y="4533715"/>
              <a:ext cx="155933" cy="13947"/>
            </a:xfrm>
            <a:custGeom>
              <a:rect b="b" l="l" r="r" t="t"/>
              <a:pathLst>
                <a:path extrusionOk="0" h="405" w="4528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7544710" y="1806840"/>
              <a:ext cx="382291" cy="663094"/>
            </a:xfrm>
            <a:custGeom>
              <a:rect b="b" l="l" r="r" t="t"/>
              <a:pathLst>
                <a:path extrusionOk="0" h="19255" w="11101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6771132" y="2470807"/>
              <a:ext cx="313416" cy="508676"/>
            </a:xfrm>
            <a:custGeom>
              <a:rect b="b" l="l" r="r" t="t"/>
              <a:pathLst>
                <a:path extrusionOk="0" h="14771" w="9101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7099861" y="1670644"/>
              <a:ext cx="346854" cy="244334"/>
            </a:xfrm>
            <a:custGeom>
              <a:rect b="b" l="l" r="r" t="t"/>
              <a:pathLst>
                <a:path extrusionOk="0" h="7095" w="10072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7154167" y="1755392"/>
              <a:ext cx="261863" cy="432397"/>
            </a:xfrm>
            <a:custGeom>
              <a:rect b="b" l="l" r="r" t="t"/>
              <a:pathLst>
                <a:path extrusionOk="0" h="12556" w="7604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7374629" y="1875954"/>
              <a:ext cx="26310" cy="19526"/>
            </a:xfrm>
            <a:custGeom>
              <a:rect b="b" l="l" r="r" t="t"/>
              <a:pathLst>
                <a:path extrusionOk="0" h="567" w="764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7369532" y="1867448"/>
              <a:ext cx="36228" cy="9884"/>
            </a:xfrm>
            <a:custGeom>
              <a:rect b="b" l="l" r="r" t="t"/>
              <a:pathLst>
                <a:path extrusionOk="0" h="287" w="1052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7272318" y="1883771"/>
              <a:ext cx="25208" cy="19664"/>
            </a:xfrm>
            <a:custGeom>
              <a:rect b="b" l="l" r="r" t="t"/>
              <a:pathLst>
                <a:path extrusionOk="0" h="571" w="732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7266361" y="1875747"/>
              <a:ext cx="36676" cy="9849"/>
            </a:xfrm>
            <a:custGeom>
              <a:rect b="b" l="l" r="r" t="t"/>
              <a:pathLst>
                <a:path extrusionOk="0" h="286" w="1065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7333305" y="1881429"/>
              <a:ext cx="31924" cy="82891"/>
            </a:xfrm>
            <a:custGeom>
              <a:rect b="b" l="l" r="r" t="t"/>
              <a:pathLst>
                <a:path extrusionOk="0" h="2407" w="927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7304551" y="1973994"/>
              <a:ext cx="51243" cy="25312"/>
            </a:xfrm>
            <a:custGeom>
              <a:rect b="b" l="l" r="r" t="t"/>
              <a:pathLst>
                <a:path extrusionOk="0" h="735" w="1488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7308890" y="1977816"/>
              <a:ext cx="40981" cy="16668"/>
            </a:xfrm>
            <a:custGeom>
              <a:rect b="b" l="l" r="r" t="t"/>
              <a:pathLst>
                <a:path extrusionOk="0" h="484" w="119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7316776" y="1979883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7330137" y="1985806"/>
              <a:ext cx="6750" cy="6715"/>
            </a:xfrm>
            <a:custGeom>
              <a:rect b="b" l="l" r="r" t="t"/>
              <a:pathLst>
                <a:path extrusionOk="0" h="195" w="196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7342362" y="1990110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7256133" y="2054299"/>
              <a:ext cx="89813" cy="43495"/>
            </a:xfrm>
            <a:custGeom>
              <a:rect b="b" l="l" r="r" t="t"/>
              <a:pathLst>
                <a:path extrusionOk="0" h="1263" w="2608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7104063" y="1878950"/>
              <a:ext cx="71010" cy="91190"/>
            </a:xfrm>
            <a:custGeom>
              <a:rect b="b" l="l" r="r" t="t"/>
              <a:pathLst>
                <a:path extrusionOk="0" h="2648" w="2062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7124655" y="1899921"/>
              <a:ext cx="29961" cy="50554"/>
            </a:xfrm>
            <a:custGeom>
              <a:rect b="b" l="l" r="r" t="t"/>
              <a:pathLst>
                <a:path extrusionOk="0" h="1468" w="87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7138809" y="1725157"/>
              <a:ext cx="281940" cy="206074"/>
            </a:xfrm>
            <a:custGeom>
              <a:rect b="b" l="l" r="r" t="t"/>
              <a:pathLst>
                <a:path extrusionOk="0" h="5984" w="8187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7108918" y="1722196"/>
              <a:ext cx="35057" cy="20008"/>
            </a:xfrm>
            <a:custGeom>
              <a:rect b="b" l="l" r="r" t="t"/>
              <a:pathLst>
                <a:path extrusionOk="0" h="581" w="1018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7135331" y="1691306"/>
              <a:ext cx="11020" cy="40257"/>
            </a:xfrm>
            <a:custGeom>
              <a:rect b="b" l="l" r="r" t="t"/>
              <a:pathLst>
                <a:path extrusionOk="0" h="1169" w="32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7152618" y="1829120"/>
              <a:ext cx="296851" cy="104380"/>
            </a:xfrm>
            <a:custGeom>
              <a:rect b="b" l="l" r="r" t="t"/>
              <a:pathLst>
                <a:path extrusionOk="0" h="3031" w="862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7250245" y="1847819"/>
              <a:ext cx="64984" cy="24829"/>
            </a:xfrm>
            <a:custGeom>
              <a:rect b="b" l="l" r="r" t="t"/>
              <a:pathLst>
                <a:path extrusionOk="0" h="721" w="1887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7362817" y="1838556"/>
              <a:ext cx="55169" cy="24554"/>
            </a:xfrm>
            <a:custGeom>
              <a:rect b="b" l="l" r="r" t="t"/>
              <a:pathLst>
                <a:path extrusionOk="0" h="713" w="1602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7311266" y="1847888"/>
              <a:ext cx="10262" cy="19870"/>
            </a:xfrm>
            <a:custGeom>
              <a:rect b="b" l="l" r="r" t="t"/>
              <a:pathLst>
                <a:path extrusionOk="0" h="577" w="298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7139601" y="4334087"/>
              <a:ext cx="161443" cy="296472"/>
            </a:xfrm>
            <a:custGeom>
              <a:rect b="b" l="l" r="r" t="t"/>
              <a:pathLst>
                <a:path extrusionOk="0" h="8609" w="4688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7145524" y="4515946"/>
              <a:ext cx="155141" cy="114608"/>
            </a:xfrm>
            <a:custGeom>
              <a:rect b="b" l="l" r="r" t="t"/>
              <a:pathLst>
                <a:path extrusionOk="0" h="3328" w="4505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7145111" y="4616741"/>
              <a:ext cx="292547" cy="69460"/>
            </a:xfrm>
            <a:custGeom>
              <a:rect b="b" l="l" r="r" t="t"/>
              <a:pathLst>
                <a:path extrusionOk="0" h="2017" w="8495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7145524" y="4632409"/>
              <a:ext cx="57097" cy="45767"/>
            </a:xfrm>
            <a:custGeom>
              <a:rect b="b" l="l" r="r" t="t"/>
              <a:pathLst>
                <a:path extrusionOk="0" h="1329" w="1658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7145524" y="4659648"/>
              <a:ext cx="270507" cy="26241"/>
            </a:xfrm>
            <a:custGeom>
              <a:rect b="b" l="l" r="r" t="t"/>
              <a:pathLst>
                <a:path extrusionOk="0" h="762" w="7855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7143148" y="4675007"/>
              <a:ext cx="264204" cy="5717"/>
            </a:xfrm>
            <a:custGeom>
              <a:rect b="b" l="l" r="r" t="t"/>
              <a:pathLst>
                <a:path extrusionOk="0" h="166" w="7672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7354552" y="4657685"/>
              <a:ext cx="15807" cy="24451"/>
            </a:xfrm>
            <a:custGeom>
              <a:rect b="b" l="l" r="r" t="t"/>
              <a:pathLst>
                <a:path extrusionOk="0" h="710" w="459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7308511" y="4645047"/>
              <a:ext cx="9091" cy="13052"/>
            </a:xfrm>
            <a:custGeom>
              <a:rect b="b" l="l" r="r" t="t"/>
              <a:pathLst>
                <a:path extrusionOk="0" h="379" w="264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7295907" y="4642327"/>
              <a:ext cx="10676" cy="8747"/>
            </a:xfrm>
            <a:custGeom>
              <a:rect b="b" l="l" r="r" t="t"/>
              <a:pathLst>
                <a:path extrusionOk="0" h="254" w="31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7288435" y="4632099"/>
              <a:ext cx="16564" cy="8334"/>
            </a:xfrm>
            <a:custGeom>
              <a:rect b="b" l="l" r="r" t="t"/>
              <a:pathLst>
                <a:path extrusionOk="0" h="242" w="481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7314400" y="4630309"/>
              <a:ext cx="29961" cy="16392"/>
            </a:xfrm>
            <a:custGeom>
              <a:rect b="b" l="l" r="r" t="t"/>
              <a:pathLst>
                <a:path extrusionOk="0" h="476" w="87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7303793" y="4625005"/>
              <a:ext cx="14980" cy="19733"/>
            </a:xfrm>
            <a:custGeom>
              <a:rect b="b" l="l" r="r" t="t"/>
              <a:pathLst>
                <a:path extrusionOk="0" h="573" w="435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7147108" y="4630928"/>
              <a:ext cx="55134" cy="46491"/>
            </a:xfrm>
            <a:custGeom>
              <a:rect b="b" l="l" r="r" t="t"/>
              <a:pathLst>
                <a:path extrusionOk="0" h="1350" w="1601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7222696" y="4662851"/>
              <a:ext cx="45699" cy="2721"/>
            </a:xfrm>
            <a:custGeom>
              <a:rect b="b" l="l" r="r" t="t"/>
              <a:pathLst>
                <a:path extrusionOk="0" h="79" w="1327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7191186" y="4662403"/>
              <a:ext cx="5166" cy="9092"/>
            </a:xfrm>
            <a:custGeom>
              <a:rect b="b" l="l" r="r" t="t"/>
              <a:pathLst>
                <a:path extrusionOk="0" h="264" w="15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7179754" y="4647768"/>
              <a:ext cx="6750" cy="6474"/>
            </a:xfrm>
            <a:custGeom>
              <a:rect b="b" l="l" r="r" t="t"/>
              <a:pathLst>
                <a:path extrusionOk="0" h="188" w="196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7163637" y="4640088"/>
              <a:ext cx="9091" cy="4236"/>
            </a:xfrm>
            <a:custGeom>
              <a:rect b="b" l="l" r="r" t="t"/>
              <a:pathLst>
                <a:path extrusionOk="0" h="123" w="264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7151826" y="4637712"/>
              <a:ext cx="4752" cy="2479"/>
            </a:xfrm>
            <a:custGeom>
              <a:rect b="b" l="l" r="r" t="t"/>
              <a:pathLst>
                <a:path extrusionOk="0" h="72" w="138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7145903" y="4537881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7145903" y="4547730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6842002" y="2088150"/>
              <a:ext cx="885044" cy="807112"/>
            </a:xfrm>
            <a:custGeom>
              <a:rect b="b" l="l" r="r" t="t"/>
              <a:pathLst>
                <a:path extrusionOk="0" h="23437" w="2570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7623052" y="2283404"/>
              <a:ext cx="72870" cy="211067"/>
            </a:xfrm>
            <a:custGeom>
              <a:rect b="b" l="l" r="r" t="t"/>
              <a:pathLst>
                <a:path extrusionOk="0" h="6129" w="2116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6851438" y="2455069"/>
              <a:ext cx="207520" cy="54893"/>
            </a:xfrm>
            <a:custGeom>
              <a:rect b="b" l="l" r="r" t="t"/>
              <a:pathLst>
                <a:path extrusionOk="0" h="1594" w="6026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7272284" y="2168456"/>
              <a:ext cx="18149" cy="711823"/>
            </a:xfrm>
            <a:custGeom>
              <a:rect b="b" l="l" r="r" t="t"/>
              <a:pathLst>
                <a:path extrusionOk="0" h="20670" w="527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7291982" y="2291531"/>
              <a:ext cx="23004" cy="21523"/>
            </a:xfrm>
            <a:custGeom>
              <a:rect b="b" l="l" r="r" t="t"/>
              <a:pathLst>
                <a:path extrusionOk="0" h="625" w="668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7301004" y="2485993"/>
              <a:ext cx="23039" cy="21868"/>
            </a:xfrm>
            <a:custGeom>
              <a:rect b="b" l="l" r="r" t="t"/>
              <a:pathLst>
                <a:path extrusionOk="0" h="635" w="669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7301004" y="2638753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7310061" y="2774191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7400628" y="2156644"/>
              <a:ext cx="48075" cy="385459"/>
            </a:xfrm>
            <a:custGeom>
              <a:rect b="b" l="l" r="r" t="t"/>
              <a:pathLst>
                <a:path extrusionOk="0" h="11193" w="1396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7419912" y="2574322"/>
              <a:ext cx="57889" cy="318168"/>
            </a:xfrm>
            <a:custGeom>
              <a:rect b="b" l="l" r="r" t="t"/>
              <a:pathLst>
                <a:path extrusionOk="0" h="9239" w="1681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7419534" y="2539301"/>
              <a:ext cx="29547" cy="5166"/>
            </a:xfrm>
            <a:custGeom>
              <a:rect b="b" l="l" r="r" t="t"/>
              <a:pathLst>
                <a:path extrusionOk="0" h="150" w="858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7421083" y="2571085"/>
              <a:ext cx="27998" cy="4959"/>
            </a:xfrm>
            <a:custGeom>
              <a:rect b="b" l="l" r="r" t="t"/>
              <a:pathLst>
                <a:path extrusionOk="0" h="144" w="813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7427798" y="2539679"/>
              <a:ext cx="6715" cy="35092"/>
            </a:xfrm>
            <a:custGeom>
              <a:rect b="b" l="l" r="r" t="t"/>
              <a:pathLst>
                <a:path extrusionOk="0" h="1019" w="195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7436442" y="2543226"/>
              <a:ext cx="6715" cy="31924"/>
            </a:xfrm>
            <a:custGeom>
              <a:rect b="b" l="l" r="r" t="t"/>
              <a:pathLst>
                <a:path extrusionOk="0" h="927" w="195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7127789" y="2574736"/>
              <a:ext cx="37227" cy="300605"/>
            </a:xfrm>
            <a:custGeom>
              <a:rect b="b" l="l" r="r" t="t"/>
              <a:pathLst>
                <a:path extrusionOk="0" h="8729" w="1081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7120730" y="2155473"/>
              <a:ext cx="33887" cy="386630"/>
            </a:xfrm>
            <a:custGeom>
              <a:rect b="b" l="l" r="r" t="t"/>
              <a:pathLst>
                <a:path extrusionOk="0" h="11227" w="984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7125034" y="2540024"/>
              <a:ext cx="29169" cy="4821"/>
            </a:xfrm>
            <a:custGeom>
              <a:rect b="b" l="l" r="r" t="t"/>
              <a:pathLst>
                <a:path extrusionOk="0" h="140" w="847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7127410" y="2573909"/>
              <a:ext cx="31545" cy="4787"/>
            </a:xfrm>
            <a:custGeom>
              <a:rect b="b" l="l" r="r" t="t"/>
              <a:pathLst>
                <a:path extrusionOk="0" h="139" w="916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7134883" y="2544018"/>
              <a:ext cx="5958" cy="33887"/>
            </a:xfrm>
            <a:custGeom>
              <a:rect b="b" l="l" r="r" t="t"/>
              <a:pathLst>
                <a:path extrusionOk="0" h="984" w="173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7143561" y="2544018"/>
              <a:ext cx="5923" cy="33887"/>
            </a:xfrm>
            <a:custGeom>
              <a:rect b="b" l="l" r="r" t="t"/>
              <a:pathLst>
                <a:path extrusionOk="0" h="984" w="172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7190016" y="2120762"/>
              <a:ext cx="158275" cy="68221"/>
            </a:xfrm>
            <a:custGeom>
              <a:rect b="b" l="l" r="r" t="t"/>
              <a:pathLst>
                <a:path extrusionOk="0" h="1981" w="4596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7278173" y="2139254"/>
              <a:ext cx="7886" cy="27274"/>
            </a:xfrm>
            <a:custGeom>
              <a:rect b="b" l="l" r="r" t="t"/>
              <a:pathLst>
                <a:path extrusionOk="0" h="792" w="229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7283682" y="2142078"/>
              <a:ext cx="37468" cy="11468"/>
            </a:xfrm>
            <a:custGeom>
              <a:rect b="b" l="l" r="r" t="t"/>
              <a:pathLst>
                <a:path extrusionOk="0" h="333" w="1088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7282512" y="2155026"/>
              <a:ext cx="40602" cy="9298"/>
            </a:xfrm>
            <a:custGeom>
              <a:rect b="b" l="l" r="r" t="t"/>
              <a:pathLst>
                <a:path extrusionOk="0" h="270" w="1179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7249866" y="2142835"/>
              <a:ext cx="5923" cy="24072"/>
            </a:xfrm>
            <a:custGeom>
              <a:rect b="b" l="l" r="r" t="t"/>
              <a:pathLst>
                <a:path extrusionOk="0" h="699" w="172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7205753" y="2145762"/>
              <a:ext cx="46491" cy="7025"/>
            </a:xfrm>
            <a:custGeom>
              <a:rect b="b" l="l" r="r" t="t"/>
              <a:pathLst>
                <a:path extrusionOk="0" h="204" w="135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7215602" y="2153545"/>
              <a:ext cx="38604" cy="14257"/>
            </a:xfrm>
            <a:custGeom>
              <a:rect b="b" l="l" r="r" t="t"/>
              <a:pathLst>
                <a:path extrusionOk="0" h="414" w="1121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7083332" y="2866446"/>
              <a:ext cx="595665" cy="1605889"/>
            </a:xfrm>
            <a:custGeom>
              <a:rect b="b" l="l" r="r" t="t"/>
              <a:pathLst>
                <a:path extrusionOk="0" h="46632" w="17297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7100653" y="4450207"/>
              <a:ext cx="239375" cy="54377"/>
            </a:xfrm>
            <a:custGeom>
              <a:rect b="b" l="l" r="r" t="t"/>
              <a:pathLst>
                <a:path extrusionOk="0" h="1579" w="6951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7438405" y="4450207"/>
              <a:ext cx="243335" cy="54377"/>
            </a:xfrm>
            <a:custGeom>
              <a:rect b="b" l="l" r="r" t="t"/>
              <a:pathLst>
                <a:path extrusionOk="0" h="1579" w="7066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7310061" y="2893616"/>
              <a:ext cx="21696" cy="170913"/>
            </a:xfrm>
            <a:custGeom>
              <a:rect b="b" l="l" r="r" t="t"/>
              <a:pathLst>
                <a:path extrusionOk="0" h="4963" w="63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7275039" y="2888485"/>
              <a:ext cx="24451" cy="32716"/>
            </a:xfrm>
            <a:custGeom>
              <a:rect b="b" l="l" r="r" t="t"/>
              <a:pathLst>
                <a:path extrusionOk="0" h="950" w="71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7214018" y="2968790"/>
              <a:ext cx="4752" cy="1489009"/>
            </a:xfrm>
            <a:custGeom>
              <a:rect b="b" l="l" r="r" t="t"/>
              <a:pathLst>
                <a:path extrusionOk="0" h="43238" w="138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7469122" y="3019997"/>
              <a:ext cx="85853" cy="1446823"/>
            </a:xfrm>
            <a:custGeom>
              <a:rect b="b" l="l" r="r" t="t"/>
              <a:pathLst>
                <a:path extrusionOk="0" h="42013" w="2493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</a:t>
            </a:r>
            <a:endParaRPr/>
          </a:p>
        </p:txBody>
      </p:sp>
      <p:sp>
        <p:nvSpPr>
          <p:cNvPr id="417" name="Google Shape;417;p25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418" name="Google Shape;418;p25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Listing, Adding, Removing Local Users</a:t>
            </a:r>
            <a:endParaRPr/>
          </a:p>
        </p:txBody>
      </p:sp>
      <p:sp>
        <p:nvSpPr>
          <p:cNvPr id="419" name="Google Shape;419;p25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Passwords and Policies of Users</a:t>
            </a:r>
            <a:endParaRPr/>
          </a:p>
        </p:txBody>
      </p:sp>
      <p:sp>
        <p:nvSpPr>
          <p:cNvPr id="420" name="Google Shape;420;p25"/>
          <p:cNvSpPr txBox="1"/>
          <p:nvPr>
            <p:ph idx="6" type="ctrTitle"/>
          </p:nvPr>
        </p:nvSpPr>
        <p:spPr>
          <a:xfrm>
            <a:off x="2311792" y="3415249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421" name="Google Shape;421;p25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Listing, Adding, Removing Local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" name="Google Shape;423;p25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&amp; GROUPS</a:t>
            </a:r>
            <a:endParaRPr/>
          </a:p>
        </p:txBody>
      </p:sp>
      <p:sp>
        <p:nvSpPr>
          <p:cNvPr id="424" name="Google Shape;424;p25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Adding and Removing Users from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25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6" name="Google Shape;426;p25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44006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 txBox="1"/>
          <p:nvPr>
            <p:ph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26"/>
          <p:cNvCxnSpPr>
            <a:stCxn id="434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6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Listing, Adding, and Removing Users</a:t>
            </a:r>
            <a:endParaRPr/>
          </a:p>
        </p:txBody>
      </p:sp>
      <p:sp>
        <p:nvSpPr>
          <p:cNvPr id="437" name="Google Shape;437;p26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438" name="Google Shape;438;p26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39" name="Google Shape;439;p26"/>
          <p:cNvCxnSpPr>
            <a:endCxn id="434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6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684469" y="3217003"/>
            <a:ext cx="1890783" cy="1387534"/>
            <a:chOff x="229350" y="2821025"/>
            <a:chExt cx="1202100" cy="882150"/>
          </a:xfrm>
        </p:grpSpPr>
        <p:sp>
          <p:nvSpPr>
            <p:cNvPr id="441" name="Google Shape;441;p26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7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488" name="Google Shape;488;p27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7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490" name="Google Shape;490;p27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7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7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7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7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27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Users: 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Get-LocalUser</a:t>
            </a:r>
            <a:r>
              <a:rPr lang="en"/>
              <a:t> </a:t>
            </a:r>
            <a:endParaRPr/>
          </a:p>
        </p:txBody>
      </p:sp>
      <p:sp>
        <p:nvSpPr>
          <p:cNvPr id="757" name="Google Shape;757;p27"/>
          <p:cNvSpPr txBox="1"/>
          <p:nvPr>
            <p:ph idx="1" type="body"/>
          </p:nvPr>
        </p:nvSpPr>
        <p:spPr>
          <a:xfrm>
            <a:off x="664700" y="945098"/>
            <a:ext cx="5482800" cy="22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tic"/>
              <a:buChar char="●"/>
            </a:pPr>
            <a:r>
              <a:rPr lang="en"/>
              <a:t>Lists all the local users on the system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8" name="Google Shape;758;p27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759" name="Google Shape;759;p27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7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761" name="Google Shape;761;p27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63" name="Google Shape;763;p27"/>
          <p:cNvPicPr preferRelativeResize="0"/>
          <p:nvPr/>
        </p:nvPicPr>
        <p:blipFill rotWithShape="1">
          <a:blip r:embed="rId3">
            <a:alphaModFix/>
          </a:blip>
          <a:srcRect b="0" l="0" r="31309" t="0"/>
          <a:stretch/>
        </p:blipFill>
        <p:spPr>
          <a:xfrm>
            <a:off x="1060475" y="2455313"/>
            <a:ext cx="5087024" cy="125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New-LocalUser to add a new Local User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Must specify a Password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69" name="Google Shape;769;p2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Use Remove-LocalUser to remove a Local User</a:t>
            </a:r>
            <a:endParaRPr/>
          </a:p>
        </p:txBody>
      </p:sp>
      <p:sp>
        <p:nvSpPr>
          <p:cNvPr id="770" name="Google Shape;770;p2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Users</a:t>
            </a:r>
            <a:endParaRPr/>
          </a:p>
        </p:txBody>
      </p:sp>
      <p:pic>
        <p:nvPicPr>
          <p:cNvPr id="771" name="Google Shape;771;p28"/>
          <p:cNvPicPr preferRelativeResize="0"/>
          <p:nvPr/>
        </p:nvPicPr>
        <p:blipFill rotWithShape="1">
          <a:blip r:embed="rId3">
            <a:alphaModFix/>
          </a:blip>
          <a:srcRect b="0" l="553" r="553" t="0"/>
          <a:stretch/>
        </p:blipFill>
        <p:spPr>
          <a:xfrm>
            <a:off x="384650" y="2623750"/>
            <a:ext cx="4589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825" y="2964475"/>
            <a:ext cx="30480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" name="Google Shape;777;p29"/>
          <p:cNvCxnSpPr>
            <a:stCxn id="778" idx="1"/>
          </p:cNvCxnSpPr>
          <p:nvPr/>
        </p:nvCxnSpPr>
        <p:spPr>
          <a:xfrm flipH="1" rot="10800000">
            <a:off x="7011200" y="2645913"/>
            <a:ext cx="467700" cy="948000"/>
          </a:xfrm>
          <a:prstGeom prst="bentConnector4">
            <a:avLst>
              <a:gd fmla="val -1074" name="adj1"/>
              <a:gd fmla="val 6523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29"/>
          <p:cNvSpPr/>
          <p:nvPr/>
        </p:nvSpPr>
        <p:spPr>
          <a:xfrm>
            <a:off x="3382379" y="990694"/>
            <a:ext cx="1254095" cy="1236787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Passwords and Policies of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9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Settings</a:t>
            </a:r>
            <a:endParaRPr/>
          </a:p>
        </p:txBody>
      </p:sp>
      <p:sp>
        <p:nvSpPr>
          <p:cNvPr id="782" name="Google Shape;782;p29"/>
          <p:cNvSpPr txBox="1"/>
          <p:nvPr>
            <p:ph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83" name="Google Shape;783;p29"/>
          <p:cNvCxnSpPr>
            <a:endCxn id="778" idx="1"/>
          </p:cNvCxnSpPr>
          <p:nvPr/>
        </p:nvCxnSpPr>
        <p:spPr>
          <a:xfrm flipH="1" rot="10800000">
            <a:off x="2201300" y="3593913"/>
            <a:ext cx="4809900" cy="5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29"/>
          <p:cNvSpPr/>
          <p:nvPr/>
        </p:nvSpPr>
        <p:spPr>
          <a:xfrm>
            <a:off x="7011200" y="3305013"/>
            <a:ext cx="577800" cy="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29"/>
          <p:cNvGrpSpPr/>
          <p:nvPr/>
        </p:nvGrpSpPr>
        <p:grpSpPr>
          <a:xfrm>
            <a:off x="684469" y="3217003"/>
            <a:ext cx="1890783" cy="1387534"/>
            <a:chOff x="229350" y="2821025"/>
            <a:chExt cx="1202100" cy="882150"/>
          </a:xfrm>
        </p:grpSpPr>
        <p:sp>
          <p:nvSpPr>
            <p:cNvPr id="785" name="Google Shape;785;p29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50775" y="3239050"/>
              <a:ext cx="343150" cy="145800"/>
            </a:xfrm>
            <a:custGeom>
              <a:rect b="b" l="l" r="r" t="t"/>
              <a:pathLst>
                <a:path extrusionOk="0" h="5832" w="13726">
                  <a:moveTo>
                    <a:pt x="554" y="1"/>
                  </a:moveTo>
                  <a:lnTo>
                    <a:pt x="0" y="5653"/>
                  </a:lnTo>
                  <a:cubicBezTo>
                    <a:pt x="0" y="5653"/>
                    <a:pt x="2160" y="5831"/>
                    <a:pt x="4699" y="5831"/>
                  </a:cubicBezTo>
                  <a:cubicBezTo>
                    <a:pt x="8025" y="5831"/>
                    <a:pt x="12000" y="5526"/>
                    <a:pt x="12629" y="4116"/>
                  </a:cubicBezTo>
                  <a:cubicBezTo>
                    <a:pt x="13725" y="1629"/>
                    <a:pt x="656" y="68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65175" y="3310550"/>
              <a:ext cx="659150" cy="185725"/>
            </a:xfrm>
            <a:custGeom>
              <a:rect b="b" l="l" r="r" t="t"/>
              <a:pathLst>
                <a:path extrusionOk="0" h="7429" w="26366">
                  <a:moveTo>
                    <a:pt x="1" y="1"/>
                  </a:moveTo>
                  <a:lnTo>
                    <a:pt x="1" y="7429"/>
                  </a:lnTo>
                  <a:lnTo>
                    <a:pt x="26366" y="7429"/>
                  </a:lnTo>
                  <a:lnTo>
                    <a:pt x="26366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83550" y="3334025"/>
              <a:ext cx="37050" cy="141900"/>
            </a:xfrm>
            <a:custGeom>
              <a:rect b="b" l="l" r="r" t="t"/>
              <a:pathLst>
                <a:path extrusionOk="0" h="5676" w="1482">
                  <a:moveTo>
                    <a:pt x="1" y="0"/>
                  </a:moveTo>
                  <a:lnTo>
                    <a:pt x="1" y="5676"/>
                  </a:lnTo>
                  <a:lnTo>
                    <a:pt x="1482" y="5676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736700" y="3352100"/>
              <a:ext cx="27425" cy="23500"/>
            </a:xfrm>
            <a:custGeom>
              <a:rect b="b" l="l" r="r" t="t"/>
              <a:pathLst>
                <a:path extrusionOk="0" h="940" w="1097">
                  <a:moveTo>
                    <a:pt x="622" y="1"/>
                  </a:moveTo>
                  <a:cubicBezTo>
                    <a:pt x="204" y="1"/>
                    <a:pt x="0" y="510"/>
                    <a:pt x="294" y="803"/>
                  </a:cubicBezTo>
                  <a:cubicBezTo>
                    <a:pt x="388" y="897"/>
                    <a:pt x="504" y="939"/>
                    <a:pt x="618" y="939"/>
                  </a:cubicBezTo>
                  <a:cubicBezTo>
                    <a:pt x="861" y="939"/>
                    <a:pt x="1097" y="749"/>
                    <a:pt x="1097" y="464"/>
                  </a:cubicBezTo>
                  <a:cubicBezTo>
                    <a:pt x="1097" y="204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736700" y="3402125"/>
              <a:ext cx="27425" cy="23575"/>
            </a:xfrm>
            <a:custGeom>
              <a:rect b="b" l="l" r="r" t="t"/>
              <a:pathLst>
                <a:path extrusionOk="0" h="943" w="1097">
                  <a:moveTo>
                    <a:pt x="622" y="1"/>
                  </a:moveTo>
                  <a:cubicBezTo>
                    <a:pt x="204" y="1"/>
                    <a:pt x="0" y="510"/>
                    <a:pt x="294" y="804"/>
                  </a:cubicBezTo>
                  <a:cubicBezTo>
                    <a:pt x="390" y="899"/>
                    <a:pt x="508" y="942"/>
                    <a:pt x="625" y="942"/>
                  </a:cubicBezTo>
                  <a:cubicBezTo>
                    <a:pt x="865" y="942"/>
                    <a:pt x="1097" y="758"/>
                    <a:pt x="1097" y="476"/>
                  </a:cubicBezTo>
                  <a:cubicBezTo>
                    <a:pt x="1097" y="216"/>
                    <a:pt x="882" y="1"/>
                    <a:pt x="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8110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863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9156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9681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02047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7" y="43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07275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125325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177600" y="3352100"/>
              <a:ext cx="36225" cy="109125"/>
            </a:xfrm>
            <a:custGeom>
              <a:rect b="b" l="l" r="r" t="t"/>
              <a:pathLst>
                <a:path extrusionOk="0" h="4365" w="1449">
                  <a:moveTo>
                    <a:pt x="1" y="1"/>
                  </a:moveTo>
                  <a:lnTo>
                    <a:pt x="1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229900" y="3352100"/>
              <a:ext cx="36200" cy="109125"/>
            </a:xfrm>
            <a:custGeom>
              <a:rect b="b" l="l" r="r" t="t"/>
              <a:pathLst>
                <a:path extrusionOk="0" h="4365" w="1448">
                  <a:moveTo>
                    <a:pt x="0" y="1"/>
                  </a:moveTo>
                  <a:lnTo>
                    <a:pt x="0" y="4365"/>
                  </a:lnTo>
                  <a:lnTo>
                    <a:pt x="1448" y="436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282200" y="3352100"/>
              <a:ext cx="36475" cy="109125"/>
            </a:xfrm>
            <a:custGeom>
              <a:rect b="b" l="l" r="r" t="t"/>
              <a:pathLst>
                <a:path extrusionOk="0" h="4365" w="1459">
                  <a:moveTo>
                    <a:pt x="0" y="1"/>
                  </a:moveTo>
                  <a:lnTo>
                    <a:pt x="0" y="4365"/>
                  </a:lnTo>
                  <a:lnTo>
                    <a:pt x="1458" y="4365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324300" y="3310550"/>
              <a:ext cx="107150" cy="185725"/>
            </a:xfrm>
            <a:custGeom>
              <a:rect b="b" l="l" r="r" t="t"/>
              <a:pathLst>
                <a:path extrusionOk="0" h="7429" w="4286">
                  <a:moveTo>
                    <a:pt x="1" y="1"/>
                  </a:moveTo>
                  <a:lnTo>
                    <a:pt x="1" y="7429"/>
                  </a:lnTo>
                  <a:lnTo>
                    <a:pt x="4285" y="742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29350" y="3173775"/>
              <a:ext cx="448850" cy="529400"/>
            </a:xfrm>
            <a:custGeom>
              <a:rect b="b" l="l" r="r" t="t"/>
              <a:pathLst>
                <a:path extrusionOk="0" h="21176" w="17954">
                  <a:moveTo>
                    <a:pt x="9517" y="1"/>
                  </a:moveTo>
                  <a:cubicBezTo>
                    <a:pt x="5132" y="1"/>
                    <a:pt x="1383" y="1992"/>
                    <a:pt x="713" y="3290"/>
                  </a:cubicBezTo>
                  <a:cubicBezTo>
                    <a:pt x="1" y="4658"/>
                    <a:pt x="1877" y="21175"/>
                    <a:pt x="9678" y="21175"/>
                  </a:cubicBezTo>
                  <a:cubicBezTo>
                    <a:pt x="9681" y="21175"/>
                    <a:pt x="9683" y="21175"/>
                    <a:pt x="9685" y="21175"/>
                  </a:cubicBezTo>
                  <a:cubicBezTo>
                    <a:pt x="17412" y="21175"/>
                    <a:pt x="17954" y="3041"/>
                    <a:pt x="17830" y="2939"/>
                  </a:cubicBezTo>
                  <a:cubicBezTo>
                    <a:pt x="15202" y="767"/>
                    <a:pt x="12237" y="1"/>
                    <a:pt x="9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38125" y="3250350"/>
              <a:ext cx="440925" cy="46675"/>
            </a:xfrm>
            <a:custGeom>
              <a:rect b="b" l="l" r="r" t="t"/>
              <a:pathLst>
                <a:path extrusionOk="0" h="1867" w="17637">
                  <a:moveTo>
                    <a:pt x="0" y="1"/>
                  </a:moveTo>
                  <a:lnTo>
                    <a:pt x="0" y="1"/>
                  </a:lnTo>
                  <a:cubicBezTo>
                    <a:pt x="57" y="35"/>
                    <a:pt x="113" y="69"/>
                    <a:pt x="170" y="91"/>
                  </a:cubicBezTo>
                  <a:lnTo>
                    <a:pt x="656" y="295"/>
                  </a:lnTo>
                  <a:cubicBezTo>
                    <a:pt x="871" y="385"/>
                    <a:pt x="1119" y="487"/>
                    <a:pt x="1436" y="600"/>
                  </a:cubicBezTo>
                  <a:cubicBezTo>
                    <a:pt x="1741" y="702"/>
                    <a:pt x="2092" y="826"/>
                    <a:pt x="2487" y="939"/>
                  </a:cubicBezTo>
                  <a:cubicBezTo>
                    <a:pt x="2883" y="1064"/>
                    <a:pt x="3313" y="1165"/>
                    <a:pt x="3787" y="1290"/>
                  </a:cubicBezTo>
                  <a:cubicBezTo>
                    <a:pt x="4251" y="1403"/>
                    <a:pt x="4760" y="1493"/>
                    <a:pt x="5291" y="1584"/>
                  </a:cubicBezTo>
                  <a:cubicBezTo>
                    <a:pt x="6456" y="1764"/>
                    <a:pt x="7631" y="1855"/>
                    <a:pt x="8807" y="1866"/>
                  </a:cubicBezTo>
                  <a:cubicBezTo>
                    <a:pt x="9994" y="1866"/>
                    <a:pt x="11170" y="1776"/>
                    <a:pt x="12334" y="1606"/>
                  </a:cubicBezTo>
                  <a:cubicBezTo>
                    <a:pt x="12866" y="1527"/>
                    <a:pt x="13375" y="1425"/>
                    <a:pt x="13849" y="1324"/>
                  </a:cubicBezTo>
                  <a:cubicBezTo>
                    <a:pt x="14324" y="1233"/>
                    <a:pt x="14754" y="1097"/>
                    <a:pt x="15150" y="996"/>
                  </a:cubicBezTo>
                  <a:cubicBezTo>
                    <a:pt x="15545" y="894"/>
                    <a:pt x="15896" y="758"/>
                    <a:pt x="16201" y="657"/>
                  </a:cubicBezTo>
                  <a:cubicBezTo>
                    <a:pt x="16518" y="555"/>
                    <a:pt x="16778" y="442"/>
                    <a:pt x="16981" y="363"/>
                  </a:cubicBezTo>
                  <a:cubicBezTo>
                    <a:pt x="17185" y="283"/>
                    <a:pt x="17343" y="216"/>
                    <a:pt x="17467" y="159"/>
                  </a:cubicBezTo>
                  <a:cubicBezTo>
                    <a:pt x="17535" y="136"/>
                    <a:pt x="17580" y="114"/>
                    <a:pt x="17637" y="80"/>
                  </a:cubicBezTo>
                  <a:lnTo>
                    <a:pt x="17637" y="80"/>
                  </a:lnTo>
                  <a:cubicBezTo>
                    <a:pt x="17580" y="91"/>
                    <a:pt x="17512" y="103"/>
                    <a:pt x="17456" y="125"/>
                  </a:cubicBezTo>
                  <a:lnTo>
                    <a:pt x="16958" y="306"/>
                  </a:lnTo>
                  <a:cubicBezTo>
                    <a:pt x="16744" y="385"/>
                    <a:pt x="16484" y="476"/>
                    <a:pt x="16178" y="566"/>
                  </a:cubicBezTo>
                  <a:cubicBezTo>
                    <a:pt x="15862" y="657"/>
                    <a:pt x="15511" y="770"/>
                    <a:pt x="15116" y="883"/>
                  </a:cubicBezTo>
                  <a:cubicBezTo>
                    <a:pt x="14720" y="984"/>
                    <a:pt x="14279" y="1075"/>
                    <a:pt x="13815" y="1188"/>
                  </a:cubicBezTo>
                  <a:cubicBezTo>
                    <a:pt x="13352" y="1301"/>
                    <a:pt x="12843" y="1369"/>
                    <a:pt x="12312" y="1459"/>
                  </a:cubicBezTo>
                  <a:cubicBezTo>
                    <a:pt x="11147" y="1617"/>
                    <a:pt x="9983" y="1708"/>
                    <a:pt x="8807" y="1708"/>
                  </a:cubicBezTo>
                  <a:cubicBezTo>
                    <a:pt x="7643" y="1697"/>
                    <a:pt x="6478" y="1606"/>
                    <a:pt x="5314" y="1425"/>
                  </a:cubicBezTo>
                  <a:cubicBezTo>
                    <a:pt x="4782" y="1335"/>
                    <a:pt x="4285" y="1244"/>
                    <a:pt x="3810" y="1143"/>
                  </a:cubicBezTo>
                  <a:cubicBezTo>
                    <a:pt x="3335" y="1052"/>
                    <a:pt x="2917" y="928"/>
                    <a:pt x="2510" y="826"/>
                  </a:cubicBezTo>
                  <a:cubicBezTo>
                    <a:pt x="2114" y="724"/>
                    <a:pt x="1775" y="600"/>
                    <a:pt x="1458" y="510"/>
                  </a:cubicBezTo>
                  <a:cubicBezTo>
                    <a:pt x="1153" y="408"/>
                    <a:pt x="882" y="317"/>
                    <a:pt x="678" y="238"/>
                  </a:cubicBezTo>
                  <a:lnTo>
                    <a:pt x="181" y="57"/>
                  </a:lnTo>
                  <a:cubicBezTo>
                    <a:pt x="124" y="35"/>
                    <a:pt x="57" y="1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91250" y="3167550"/>
              <a:ext cx="329575" cy="117325"/>
            </a:xfrm>
            <a:custGeom>
              <a:rect b="b" l="l" r="r" t="t"/>
              <a:pathLst>
                <a:path extrusionOk="0" h="4693" w="13183">
                  <a:moveTo>
                    <a:pt x="6501" y="0"/>
                  </a:moveTo>
                  <a:cubicBezTo>
                    <a:pt x="2544" y="12"/>
                    <a:pt x="0" y="2013"/>
                    <a:pt x="0" y="2013"/>
                  </a:cubicBezTo>
                  <a:cubicBezTo>
                    <a:pt x="1583" y="4025"/>
                    <a:pt x="4037" y="4669"/>
                    <a:pt x="6592" y="4692"/>
                  </a:cubicBezTo>
                  <a:cubicBezTo>
                    <a:pt x="6624" y="4692"/>
                    <a:pt x="6657" y="4693"/>
                    <a:pt x="6690" y="4693"/>
                  </a:cubicBezTo>
                  <a:cubicBezTo>
                    <a:pt x="9220" y="4693"/>
                    <a:pt x="11598" y="3830"/>
                    <a:pt x="13183" y="1866"/>
                  </a:cubicBezTo>
                  <a:cubicBezTo>
                    <a:pt x="13183" y="1866"/>
                    <a:pt x="11250" y="0"/>
                    <a:pt x="6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22100" y="3291350"/>
              <a:ext cx="44125" cy="404750"/>
            </a:xfrm>
            <a:custGeom>
              <a:rect b="b" l="l" r="r" t="t"/>
              <a:pathLst>
                <a:path extrusionOk="0" h="16190" w="1765">
                  <a:moveTo>
                    <a:pt x="634" y="0"/>
                  </a:moveTo>
                  <a:cubicBezTo>
                    <a:pt x="623" y="57"/>
                    <a:pt x="611" y="113"/>
                    <a:pt x="611" y="170"/>
                  </a:cubicBezTo>
                  <a:cubicBezTo>
                    <a:pt x="600" y="305"/>
                    <a:pt x="589" y="464"/>
                    <a:pt x="578" y="656"/>
                  </a:cubicBezTo>
                  <a:cubicBezTo>
                    <a:pt x="544" y="1108"/>
                    <a:pt x="510" y="1719"/>
                    <a:pt x="465" y="2453"/>
                  </a:cubicBezTo>
                  <a:cubicBezTo>
                    <a:pt x="385" y="3968"/>
                    <a:pt x="284" y="6049"/>
                    <a:pt x="182" y="8355"/>
                  </a:cubicBezTo>
                  <a:cubicBezTo>
                    <a:pt x="125" y="9508"/>
                    <a:pt x="80" y="10605"/>
                    <a:pt x="46" y="11611"/>
                  </a:cubicBezTo>
                  <a:cubicBezTo>
                    <a:pt x="1" y="12606"/>
                    <a:pt x="57" y="13533"/>
                    <a:pt x="295" y="14268"/>
                  </a:cubicBezTo>
                  <a:cubicBezTo>
                    <a:pt x="476" y="14844"/>
                    <a:pt x="792" y="15376"/>
                    <a:pt x="1233" y="15805"/>
                  </a:cubicBezTo>
                  <a:cubicBezTo>
                    <a:pt x="1346" y="15918"/>
                    <a:pt x="1471" y="16020"/>
                    <a:pt x="1618" y="16111"/>
                  </a:cubicBezTo>
                  <a:cubicBezTo>
                    <a:pt x="1663" y="16144"/>
                    <a:pt x="1708" y="16167"/>
                    <a:pt x="1765" y="16190"/>
                  </a:cubicBezTo>
                  <a:cubicBezTo>
                    <a:pt x="1595" y="16054"/>
                    <a:pt x="1437" y="15907"/>
                    <a:pt x="1279" y="15760"/>
                  </a:cubicBezTo>
                  <a:cubicBezTo>
                    <a:pt x="872" y="15330"/>
                    <a:pt x="578" y="14799"/>
                    <a:pt x="419" y="14234"/>
                  </a:cubicBezTo>
                  <a:cubicBezTo>
                    <a:pt x="204" y="13522"/>
                    <a:pt x="148" y="12617"/>
                    <a:pt x="204" y="11622"/>
                  </a:cubicBezTo>
                  <a:cubicBezTo>
                    <a:pt x="250" y="10616"/>
                    <a:pt x="295" y="9519"/>
                    <a:pt x="351" y="8366"/>
                  </a:cubicBezTo>
                  <a:cubicBezTo>
                    <a:pt x="442" y="6060"/>
                    <a:pt x="532" y="3968"/>
                    <a:pt x="589" y="2453"/>
                  </a:cubicBezTo>
                  <a:cubicBezTo>
                    <a:pt x="611" y="1719"/>
                    <a:pt x="634" y="1108"/>
                    <a:pt x="645" y="667"/>
                  </a:cubicBezTo>
                  <a:lnTo>
                    <a:pt x="645" y="181"/>
                  </a:lnTo>
                  <a:cubicBezTo>
                    <a:pt x="645" y="113"/>
                    <a:pt x="645" y="5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38800" y="3589800"/>
              <a:ext cx="17525" cy="18075"/>
            </a:xfrm>
            <a:custGeom>
              <a:rect b="b" l="l" r="r" t="t"/>
              <a:pathLst>
                <a:path extrusionOk="0" h="723" w="701">
                  <a:moveTo>
                    <a:pt x="313" y="1"/>
                  </a:moveTo>
                  <a:cubicBezTo>
                    <a:pt x="186" y="1"/>
                    <a:pt x="126" y="71"/>
                    <a:pt x="136" y="80"/>
                  </a:cubicBezTo>
                  <a:cubicBezTo>
                    <a:pt x="147" y="103"/>
                    <a:pt x="237" y="69"/>
                    <a:pt x="362" y="125"/>
                  </a:cubicBezTo>
                  <a:cubicBezTo>
                    <a:pt x="520" y="182"/>
                    <a:pt x="565" y="385"/>
                    <a:pt x="441" y="498"/>
                  </a:cubicBezTo>
                  <a:cubicBezTo>
                    <a:pt x="410" y="537"/>
                    <a:pt x="359" y="559"/>
                    <a:pt x="307" y="559"/>
                  </a:cubicBezTo>
                  <a:cubicBezTo>
                    <a:pt x="283" y="559"/>
                    <a:pt x="259" y="554"/>
                    <a:pt x="237" y="543"/>
                  </a:cubicBezTo>
                  <a:cubicBezTo>
                    <a:pt x="170" y="510"/>
                    <a:pt x="136" y="453"/>
                    <a:pt x="124" y="385"/>
                  </a:cubicBezTo>
                  <a:cubicBezTo>
                    <a:pt x="102" y="261"/>
                    <a:pt x="170" y="182"/>
                    <a:pt x="158" y="170"/>
                  </a:cubicBezTo>
                  <a:cubicBezTo>
                    <a:pt x="158" y="166"/>
                    <a:pt x="154" y="164"/>
                    <a:pt x="146" y="164"/>
                  </a:cubicBezTo>
                  <a:cubicBezTo>
                    <a:pt x="133" y="164"/>
                    <a:pt x="112" y="172"/>
                    <a:pt x="90" y="193"/>
                  </a:cubicBezTo>
                  <a:cubicBezTo>
                    <a:pt x="34" y="250"/>
                    <a:pt x="0" y="317"/>
                    <a:pt x="11" y="397"/>
                  </a:cubicBezTo>
                  <a:cubicBezTo>
                    <a:pt x="0" y="510"/>
                    <a:pt x="57" y="623"/>
                    <a:pt x="158" y="679"/>
                  </a:cubicBezTo>
                  <a:cubicBezTo>
                    <a:pt x="209" y="708"/>
                    <a:pt x="262" y="722"/>
                    <a:pt x="315" y="722"/>
                  </a:cubicBezTo>
                  <a:cubicBezTo>
                    <a:pt x="405" y="722"/>
                    <a:pt x="494" y="682"/>
                    <a:pt x="565" y="611"/>
                  </a:cubicBezTo>
                  <a:cubicBezTo>
                    <a:pt x="667" y="510"/>
                    <a:pt x="701" y="363"/>
                    <a:pt x="644" y="227"/>
                  </a:cubicBezTo>
                  <a:cubicBezTo>
                    <a:pt x="599" y="114"/>
                    <a:pt x="509" y="46"/>
                    <a:pt x="407" y="12"/>
                  </a:cubicBezTo>
                  <a:cubicBezTo>
                    <a:pt x="372" y="4"/>
                    <a:pt x="341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46425" y="3521950"/>
              <a:ext cx="16700" cy="15625"/>
            </a:xfrm>
            <a:custGeom>
              <a:rect b="b" l="l" r="r" t="t"/>
              <a:pathLst>
                <a:path extrusionOk="0" h="625" w="668">
                  <a:moveTo>
                    <a:pt x="210" y="1"/>
                  </a:moveTo>
                  <a:cubicBezTo>
                    <a:pt x="176" y="1"/>
                    <a:pt x="97" y="45"/>
                    <a:pt x="45" y="148"/>
                  </a:cubicBezTo>
                  <a:cubicBezTo>
                    <a:pt x="0" y="239"/>
                    <a:pt x="0" y="341"/>
                    <a:pt x="34" y="431"/>
                  </a:cubicBezTo>
                  <a:cubicBezTo>
                    <a:pt x="91" y="555"/>
                    <a:pt x="204" y="623"/>
                    <a:pt x="339" y="623"/>
                  </a:cubicBezTo>
                  <a:cubicBezTo>
                    <a:pt x="347" y="624"/>
                    <a:pt x="355" y="624"/>
                    <a:pt x="362" y="624"/>
                  </a:cubicBezTo>
                  <a:cubicBezTo>
                    <a:pt x="489" y="624"/>
                    <a:pt x="601" y="537"/>
                    <a:pt x="633" y="420"/>
                  </a:cubicBezTo>
                  <a:cubicBezTo>
                    <a:pt x="667" y="318"/>
                    <a:pt x="622" y="205"/>
                    <a:pt x="543" y="137"/>
                  </a:cubicBezTo>
                  <a:cubicBezTo>
                    <a:pt x="505" y="100"/>
                    <a:pt x="452" y="78"/>
                    <a:pt x="397" y="78"/>
                  </a:cubicBezTo>
                  <a:cubicBezTo>
                    <a:pt x="385" y="78"/>
                    <a:pt x="374" y="79"/>
                    <a:pt x="362" y="81"/>
                  </a:cubicBezTo>
                  <a:cubicBezTo>
                    <a:pt x="317" y="92"/>
                    <a:pt x="306" y="115"/>
                    <a:pt x="306" y="126"/>
                  </a:cubicBezTo>
                  <a:cubicBezTo>
                    <a:pt x="317" y="137"/>
                    <a:pt x="396" y="126"/>
                    <a:pt x="464" y="228"/>
                  </a:cubicBezTo>
                  <a:cubicBezTo>
                    <a:pt x="498" y="273"/>
                    <a:pt x="509" y="329"/>
                    <a:pt x="486" y="386"/>
                  </a:cubicBezTo>
                  <a:cubicBezTo>
                    <a:pt x="464" y="431"/>
                    <a:pt x="396" y="465"/>
                    <a:pt x="339" y="465"/>
                  </a:cubicBezTo>
                  <a:cubicBezTo>
                    <a:pt x="204" y="465"/>
                    <a:pt x="102" y="329"/>
                    <a:pt x="159" y="194"/>
                  </a:cubicBezTo>
                  <a:cubicBezTo>
                    <a:pt x="181" y="81"/>
                    <a:pt x="238" y="35"/>
                    <a:pt x="226" y="13"/>
                  </a:cubicBezTo>
                  <a:cubicBezTo>
                    <a:pt x="226" y="5"/>
                    <a:pt x="22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29750" y="3480700"/>
              <a:ext cx="206625" cy="57250"/>
            </a:xfrm>
            <a:custGeom>
              <a:rect b="b" l="l" r="r" t="t"/>
              <a:pathLst>
                <a:path extrusionOk="0" h="2290" w="8265">
                  <a:moveTo>
                    <a:pt x="0" y="1"/>
                  </a:moveTo>
                  <a:lnTo>
                    <a:pt x="0" y="329"/>
                  </a:lnTo>
                  <a:cubicBezTo>
                    <a:pt x="0" y="329"/>
                    <a:pt x="3469" y="2289"/>
                    <a:pt x="6752" y="2289"/>
                  </a:cubicBezTo>
                  <a:cubicBezTo>
                    <a:pt x="7175" y="2289"/>
                    <a:pt x="7595" y="2256"/>
                    <a:pt x="8005" y="2183"/>
                  </a:cubicBezTo>
                  <a:lnTo>
                    <a:pt x="8265" y="1391"/>
                  </a:lnTo>
                  <a:cubicBezTo>
                    <a:pt x="8265" y="1391"/>
                    <a:pt x="3008" y="8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63100" y="3383775"/>
              <a:ext cx="353050" cy="130325"/>
            </a:xfrm>
            <a:custGeom>
              <a:rect b="b" l="l" r="r" t="t"/>
              <a:pathLst>
                <a:path extrusionOk="0" h="5213" w="14122">
                  <a:moveTo>
                    <a:pt x="0" y="0"/>
                  </a:moveTo>
                  <a:lnTo>
                    <a:pt x="0" y="0"/>
                  </a:lnTo>
                  <a:cubicBezTo>
                    <a:pt x="351" y="1933"/>
                    <a:pt x="4342" y="4828"/>
                    <a:pt x="4342" y="4828"/>
                  </a:cubicBezTo>
                  <a:cubicBezTo>
                    <a:pt x="4342" y="4828"/>
                    <a:pt x="6035" y="5212"/>
                    <a:pt x="7909" y="5212"/>
                  </a:cubicBezTo>
                  <a:cubicBezTo>
                    <a:pt x="9625" y="5212"/>
                    <a:pt x="11492" y="4889"/>
                    <a:pt x="12346" y="3652"/>
                  </a:cubicBezTo>
                  <a:cubicBezTo>
                    <a:pt x="14121" y="10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429750" y="3480700"/>
              <a:ext cx="211725" cy="35000"/>
            </a:xfrm>
            <a:custGeom>
              <a:rect b="b" l="l" r="r" t="t"/>
              <a:pathLst>
                <a:path extrusionOk="0" h="1400" w="8469">
                  <a:moveTo>
                    <a:pt x="0" y="1"/>
                  </a:moveTo>
                  <a:cubicBezTo>
                    <a:pt x="102" y="46"/>
                    <a:pt x="204" y="91"/>
                    <a:pt x="317" y="114"/>
                  </a:cubicBezTo>
                  <a:cubicBezTo>
                    <a:pt x="520" y="170"/>
                    <a:pt x="826" y="250"/>
                    <a:pt x="1210" y="340"/>
                  </a:cubicBezTo>
                  <a:cubicBezTo>
                    <a:pt x="1967" y="521"/>
                    <a:pt x="3019" y="758"/>
                    <a:pt x="4195" y="951"/>
                  </a:cubicBezTo>
                  <a:cubicBezTo>
                    <a:pt x="5359" y="1143"/>
                    <a:pt x="6433" y="1256"/>
                    <a:pt x="7213" y="1324"/>
                  </a:cubicBezTo>
                  <a:cubicBezTo>
                    <a:pt x="7598" y="1358"/>
                    <a:pt x="7914" y="1380"/>
                    <a:pt x="8129" y="1391"/>
                  </a:cubicBezTo>
                  <a:cubicBezTo>
                    <a:pt x="8186" y="1397"/>
                    <a:pt x="8242" y="1400"/>
                    <a:pt x="8299" y="1400"/>
                  </a:cubicBezTo>
                  <a:cubicBezTo>
                    <a:pt x="8355" y="1400"/>
                    <a:pt x="8412" y="1397"/>
                    <a:pt x="8468" y="1391"/>
                  </a:cubicBezTo>
                  <a:cubicBezTo>
                    <a:pt x="8366" y="1346"/>
                    <a:pt x="8253" y="1335"/>
                    <a:pt x="8140" y="1324"/>
                  </a:cubicBezTo>
                  <a:lnTo>
                    <a:pt x="7225" y="1211"/>
                  </a:lnTo>
                  <a:cubicBezTo>
                    <a:pt x="6456" y="1120"/>
                    <a:pt x="5393" y="984"/>
                    <a:pt x="4217" y="792"/>
                  </a:cubicBezTo>
                  <a:cubicBezTo>
                    <a:pt x="3053" y="600"/>
                    <a:pt x="2001" y="385"/>
                    <a:pt x="1244" y="238"/>
                  </a:cubicBezTo>
                  <a:lnTo>
                    <a:pt x="328" y="46"/>
                  </a:lnTo>
                  <a:cubicBezTo>
                    <a:pt x="226" y="12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34275" y="3375100"/>
              <a:ext cx="265125" cy="44025"/>
            </a:xfrm>
            <a:custGeom>
              <a:rect b="b" l="l" r="r" t="t"/>
              <a:pathLst>
                <a:path extrusionOk="0" h="1761" w="10605">
                  <a:moveTo>
                    <a:pt x="246" y="0"/>
                  </a:moveTo>
                  <a:cubicBezTo>
                    <a:pt x="163" y="0"/>
                    <a:pt x="80" y="6"/>
                    <a:pt x="0" y="19"/>
                  </a:cubicBezTo>
                  <a:cubicBezTo>
                    <a:pt x="136" y="53"/>
                    <a:pt x="283" y="64"/>
                    <a:pt x="418" y="76"/>
                  </a:cubicBezTo>
                  <a:cubicBezTo>
                    <a:pt x="690" y="98"/>
                    <a:pt x="1085" y="144"/>
                    <a:pt x="1572" y="189"/>
                  </a:cubicBezTo>
                  <a:cubicBezTo>
                    <a:pt x="2533" y="302"/>
                    <a:pt x="3855" y="483"/>
                    <a:pt x="5325" y="743"/>
                  </a:cubicBezTo>
                  <a:cubicBezTo>
                    <a:pt x="6783" y="991"/>
                    <a:pt x="8095" y="1263"/>
                    <a:pt x="9045" y="1466"/>
                  </a:cubicBezTo>
                  <a:lnTo>
                    <a:pt x="10175" y="1692"/>
                  </a:lnTo>
                  <a:cubicBezTo>
                    <a:pt x="10311" y="1738"/>
                    <a:pt x="10458" y="1760"/>
                    <a:pt x="10605" y="1760"/>
                  </a:cubicBezTo>
                  <a:cubicBezTo>
                    <a:pt x="10469" y="1704"/>
                    <a:pt x="10333" y="1658"/>
                    <a:pt x="10186" y="1625"/>
                  </a:cubicBezTo>
                  <a:cubicBezTo>
                    <a:pt x="9915" y="1557"/>
                    <a:pt x="9542" y="1455"/>
                    <a:pt x="9067" y="1342"/>
                  </a:cubicBezTo>
                  <a:cubicBezTo>
                    <a:pt x="8129" y="1116"/>
                    <a:pt x="6806" y="833"/>
                    <a:pt x="5348" y="573"/>
                  </a:cubicBezTo>
                  <a:cubicBezTo>
                    <a:pt x="3878" y="324"/>
                    <a:pt x="2544" y="155"/>
                    <a:pt x="1572" y="76"/>
                  </a:cubicBezTo>
                  <a:cubicBezTo>
                    <a:pt x="1085" y="30"/>
                    <a:pt x="701" y="8"/>
                    <a:pt x="418" y="8"/>
                  </a:cubicBezTo>
                  <a:cubicBezTo>
                    <a:pt x="362" y="3"/>
                    <a:pt x="304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48850" y="3281300"/>
              <a:ext cx="414375" cy="52175"/>
            </a:xfrm>
            <a:custGeom>
              <a:rect b="b" l="l" r="r" t="t"/>
              <a:pathLst>
                <a:path extrusionOk="0" h="2087" w="16575">
                  <a:moveTo>
                    <a:pt x="117" y="1"/>
                  </a:moveTo>
                  <a:cubicBezTo>
                    <a:pt x="69" y="1"/>
                    <a:pt x="42" y="10"/>
                    <a:pt x="35" y="29"/>
                  </a:cubicBezTo>
                  <a:cubicBezTo>
                    <a:pt x="1" y="119"/>
                    <a:pt x="826" y="628"/>
                    <a:pt x="2296" y="1126"/>
                  </a:cubicBezTo>
                  <a:cubicBezTo>
                    <a:pt x="2669" y="1250"/>
                    <a:pt x="3076" y="1363"/>
                    <a:pt x="3517" y="1487"/>
                  </a:cubicBezTo>
                  <a:cubicBezTo>
                    <a:pt x="3958" y="1612"/>
                    <a:pt x="4432" y="1702"/>
                    <a:pt x="4941" y="1804"/>
                  </a:cubicBezTo>
                  <a:cubicBezTo>
                    <a:pt x="6049" y="1985"/>
                    <a:pt x="7168" y="2087"/>
                    <a:pt x="8288" y="2087"/>
                  </a:cubicBezTo>
                  <a:cubicBezTo>
                    <a:pt x="9407" y="2087"/>
                    <a:pt x="10515" y="1985"/>
                    <a:pt x="11623" y="1804"/>
                  </a:cubicBezTo>
                  <a:cubicBezTo>
                    <a:pt x="12132" y="1702"/>
                    <a:pt x="12606" y="1600"/>
                    <a:pt x="13047" y="1487"/>
                  </a:cubicBezTo>
                  <a:cubicBezTo>
                    <a:pt x="13500" y="1386"/>
                    <a:pt x="13907" y="1261"/>
                    <a:pt x="14268" y="1137"/>
                  </a:cubicBezTo>
                  <a:cubicBezTo>
                    <a:pt x="15749" y="628"/>
                    <a:pt x="16575" y="131"/>
                    <a:pt x="16529" y="29"/>
                  </a:cubicBezTo>
                  <a:cubicBezTo>
                    <a:pt x="16521" y="13"/>
                    <a:pt x="16496" y="5"/>
                    <a:pt x="16453" y="5"/>
                  </a:cubicBezTo>
                  <a:cubicBezTo>
                    <a:pt x="16202" y="5"/>
                    <a:pt x="15365" y="270"/>
                    <a:pt x="14099" y="560"/>
                  </a:cubicBezTo>
                  <a:cubicBezTo>
                    <a:pt x="13726" y="651"/>
                    <a:pt x="13319" y="719"/>
                    <a:pt x="12889" y="820"/>
                  </a:cubicBezTo>
                  <a:cubicBezTo>
                    <a:pt x="12448" y="911"/>
                    <a:pt x="11985" y="967"/>
                    <a:pt x="11487" y="1047"/>
                  </a:cubicBezTo>
                  <a:cubicBezTo>
                    <a:pt x="10424" y="1171"/>
                    <a:pt x="9350" y="1250"/>
                    <a:pt x="8276" y="1250"/>
                  </a:cubicBezTo>
                  <a:cubicBezTo>
                    <a:pt x="7202" y="1250"/>
                    <a:pt x="6117" y="1171"/>
                    <a:pt x="5054" y="1035"/>
                  </a:cubicBezTo>
                  <a:cubicBezTo>
                    <a:pt x="4557" y="967"/>
                    <a:pt x="4093" y="888"/>
                    <a:pt x="3652" y="809"/>
                  </a:cubicBezTo>
                  <a:cubicBezTo>
                    <a:pt x="3223" y="741"/>
                    <a:pt x="2816" y="651"/>
                    <a:pt x="2454" y="560"/>
                  </a:cubicBezTo>
                  <a:cubicBezTo>
                    <a:pt x="1213" y="264"/>
                    <a:pt x="3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48850" y="2821025"/>
              <a:ext cx="426250" cy="426250"/>
            </a:xfrm>
            <a:custGeom>
              <a:rect b="b" l="l" r="r" t="t"/>
              <a:pathLst>
                <a:path extrusionOk="0" h="17050" w="17050">
                  <a:moveTo>
                    <a:pt x="8525" y="1"/>
                  </a:moveTo>
                  <a:cubicBezTo>
                    <a:pt x="3822" y="1"/>
                    <a:pt x="1" y="3822"/>
                    <a:pt x="1" y="8525"/>
                  </a:cubicBezTo>
                  <a:cubicBezTo>
                    <a:pt x="1" y="13228"/>
                    <a:pt x="3822" y="17049"/>
                    <a:pt x="8525" y="17049"/>
                  </a:cubicBezTo>
                  <a:cubicBezTo>
                    <a:pt x="13228" y="17049"/>
                    <a:pt x="17050" y="13228"/>
                    <a:pt x="17050" y="8525"/>
                  </a:cubicBezTo>
                  <a:cubicBezTo>
                    <a:pt x="17050" y="3822"/>
                    <a:pt x="13228" y="1"/>
                    <a:pt x="85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87075" y="3005600"/>
              <a:ext cx="296225" cy="114175"/>
            </a:xfrm>
            <a:custGeom>
              <a:rect b="b" l="l" r="r" t="t"/>
              <a:pathLst>
                <a:path extrusionOk="0" h="4567" w="11849">
                  <a:moveTo>
                    <a:pt x="11441" y="0"/>
                  </a:moveTo>
                  <a:cubicBezTo>
                    <a:pt x="9398" y="327"/>
                    <a:pt x="7329" y="490"/>
                    <a:pt x="5259" y="490"/>
                  </a:cubicBezTo>
                  <a:cubicBezTo>
                    <a:pt x="4248" y="490"/>
                    <a:pt x="3236" y="451"/>
                    <a:pt x="2227" y="373"/>
                  </a:cubicBezTo>
                  <a:cubicBezTo>
                    <a:pt x="2173" y="369"/>
                    <a:pt x="2118" y="367"/>
                    <a:pt x="2064" y="367"/>
                  </a:cubicBezTo>
                  <a:cubicBezTo>
                    <a:pt x="992" y="367"/>
                    <a:pt x="88" y="1209"/>
                    <a:pt x="45" y="2306"/>
                  </a:cubicBezTo>
                  <a:cubicBezTo>
                    <a:pt x="0" y="3403"/>
                    <a:pt x="837" y="4353"/>
                    <a:pt x="1933" y="4421"/>
                  </a:cubicBezTo>
                  <a:cubicBezTo>
                    <a:pt x="3217" y="4512"/>
                    <a:pt x="4459" y="4566"/>
                    <a:pt x="5653" y="4566"/>
                  </a:cubicBezTo>
                  <a:cubicBezTo>
                    <a:pt x="7571" y="4566"/>
                    <a:pt x="9363" y="4426"/>
                    <a:pt x="11000" y="4070"/>
                  </a:cubicBezTo>
                  <a:cubicBezTo>
                    <a:pt x="11000" y="4059"/>
                    <a:pt x="11848" y="2691"/>
                    <a:pt x="11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70725" y="3053525"/>
              <a:ext cx="14075" cy="12025"/>
            </a:xfrm>
            <a:custGeom>
              <a:rect b="b" l="l" r="r" t="t"/>
              <a:pathLst>
                <a:path extrusionOk="0" h="481" w="563">
                  <a:moveTo>
                    <a:pt x="312" y="1"/>
                  </a:moveTo>
                  <a:cubicBezTo>
                    <a:pt x="264" y="1"/>
                    <a:pt x="214" y="16"/>
                    <a:pt x="170" y="50"/>
                  </a:cubicBezTo>
                  <a:cubicBezTo>
                    <a:pt x="1" y="186"/>
                    <a:pt x="80" y="446"/>
                    <a:pt x="283" y="480"/>
                  </a:cubicBezTo>
                  <a:cubicBezTo>
                    <a:pt x="290" y="480"/>
                    <a:pt x="297" y="481"/>
                    <a:pt x="304" y="481"/>
                  </a:cubicBezTo>
                  <a:cubicBezTo>
                    <a:pt x="431" y="481"/>
                    <a:pt x="544" y="383"/>
                    <a:pt x="555" y="254"/>
                  </a:cubicBezTo>
                  <a:cubicBezTo>
                    <a:pt x="563" y="106"/>
                    <a:pt x="440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622775" y="3049175"/>
              <a:ext cx="14300" cy="12150"/>
            </a:xfrm>
            <a:custGeom>
              <a:rect b="b" l="l" r="r" t="t"/>
              <a:pathLst>
                <a:path extrusionOk="0" h="486" w="572">
                  <a:moveTo>
                    <a:pt x="316" y="0"/>
                  </a:moveTo>
                  <a:cubicBezTo>
                    <a:pt x="266" y="0"/>
                    <a:pt x="215" y="17"/>
                    <a:pt x="171" y="55"/>
                  </a:cubicBezTo>
                  <a:cubicBezTo>
                    <a:pt x="1" y="190"/>
                    <a:pt x="80" y="450"/>
                    <a:pt x="284" y="484"/>
                  </a:cubicBezTo>
                  <a:cubicBezTo>
                    <a:pt x="291" y="485"/>
                    <a:pt x="297" y="485"/>
                    <a:pt x="304" y="485"/>
                  </a:cubicBezTo>
                  <a:cubicBezTo>
                    <a:pt x="432" y="485"/>
                    <a:pt x="544" y="387"/>
                    <a:pt x="555" y="258"/>
                  </a:cubicBezTo>
                  <a:cubicBezTo>
                    <a:pt x="571" y="112"/>
                    <a:pt x="447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25275" y="3062625"/>
              <a:ext cx="68150" cy="27000"/>
            </a:xfrm>
            <a:custGeom>
              <a:rect b="b" l="l" r="r" t="t"/>
              <a:pathLst>
                <a:path extrusionOk="0" h="1080" w="2726">
                  <a:moveTo>
                    <a:pt x="2709" y="1"/>
                  </a:moveTo>
                  <a:cubicBezTo>
                    <a:pt x="2681" y="1"/>
                    <a:pt x="2589" y="173"/>
                    <a:pt x="2397" y="376"/>
                  </a:cubicBezTo>
                  <a:cubicBezTo>
                    <a:pt x="2149" y="670"/>
                    <a:pt x="1798" y="862"/>
                    <a:pt x="1414" y="907"/>
                  </a:cubicBezTo>
                  <a:cubicBezTo>
                    <a:pt x="1386" y="909"/>
                    <a:pt x="1358" y="910"/>
                    <a:pt x="1331" y="910"/>
                  </a:cubicBezTo>
                  <a:cubicBezTo>
                    <a:pt x="976" y="910"/>
                    <a:pt x="636" y="776"/>
                    <a:pt x="374" y="534"/>
                  </a:cubicBezTo>
                  <a:cubicBezTo>
                    <a:pt x="148" y="342"/>
                    <a:pt x="34" y="195"/>
                    <a:pt x="23" y="195"/>
                  </a:cubicBezTo>
                  <a:cubicBezTo>
                    <a:pt x="1" y="195"/>
                    <a:pt x="68" y="387"/>
                    <a:pt x="294" y="625"/>
                  </a:cubicBezTo>
                  <a:cubicBezTo>
                    <a:pt x="570" y="921"/>
                    <a:pt x="955" y="1079"/>
                    <a:pt x="1356" y="1079"/>
                  </a:cubicBezTo>
                  <a:cubicBezTo>
                    <a:pt x="1382" y="1079"/>
                    <a:pt x="1409" y="1078"/>
                    <a:pt x="1436" y="1077"/>
                  </a:cubicBezTo>
                  <a:cubicBezTo>
                    <a:pt x="1855" y="1020"/>
                    <a:pt x="2239" y="794"/>
                    <a:pt x="2488" y="455"/>
                  </a:cubicBezTo>
                  <a:cubicBezTo>
                    <a:pt x="2680" y="195"/>
                    <a:pt x="2725" y="3"/>
                    <a:pt x="2714" y="3"/>
                  </a:cubicBezTo>
                  <a:cubicBezTo>
                    <a:pt x="2713" y="2"/>
                    <a:pt x="2711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68750" y="2821300"/>
              <a:ext cx="97525" cy="195350"/>
            </a:xfrm>
            <a:custGeom>
              <a:rect b="b" l="l" r="r" t="t"/>
              <a:pathLst>
                <a:path extrusionOk="0" h="7814" w="3901">
                  <a:moveTo>
                    <a:pt x="12" y="1"/>
                  </a:moveTo>
                  <a:cubicBezTo>
                    <a:pt x="0" y="35"/>
                    <a:pt x="554" y="103"/>
                    <a:pt x="1255" y="566"/>
                  </a:cubicBezTo>
                  <a:cubicBezTo>
                    <a:pt x="1662" y="849"/>
                    <a:pt x="2013" y="1188"/>
                    <a:pt x="2307" y="1595"/>
                  </a:cubicBezTo>
                  <a:cubicBezTo>
                    <a:pt x="2635" y="2092"/>
                    <a:pt x="2917" y="2635"/>
                    <a:pt x="3132" y="3200"/>
                  </a:cubicBezTo>
                  <a:cubicBezTo>
                    <a:pt x="3528" y="4229"/>
                    <a:pt x="3743" y="5326"/>
                    <a:pt x="3765" y="6434"/>
                  </a:cubicBezTo>
                  <a:cubicBezTo>
                    <a:pt x="3788" y="7282"/>
                    <a:pt x="3697" y="7813"/>
                    <a:pt x="3731" y="7813"/>
                  </a:cubicBezTo>
                  <a:cubicBezTo>
                    <a:pt x="3776" y="7689"/>
                    <a:pt x="3799" y="7564"/>
                    <a:pt x="3810" y="7440"/>
                  </a:cubicBezTo>
                  <a:cubicBezTo>
                    <a:pt x="3856" y="7112"/>
                    <a:pt x="3878" y="6773"/>
                    <a:pt x="3890" y="6434"/>
                  </a:cubicBezTo>
                  <a:cubicBezTo>
                    <a:pt x="3901" y="5303"/>
                    <a:pt x="3697" y="4195"/>
                    <a:pt x="3290" y="3144"/>
                  </a:cubicBezTo>
                  <a:cubicBezTo>
                    <a:pt x="3064" y="2556"/>
                    <a:pt x="2782" y="2013"/>
                    <a:pt x="2431" y="1505"/>
                  </a:cubicBezTo>
                  <a:cubicBezTo>
                    <a:pt x="2126" y="1086"/>
                    <a:pt x="1753" y="736"/>
                    <a:pt x="1323" y="464"/>
                  </a:cubicBezTo>
                  <a:cubicBezTo>
                    <a:pt x="1029" y="284"/>
                    <a:pt x="713" y="148"/>
                    <a:pt x="385" y="57"/>
                  </a:cubicBezTo>
                  <a:cubicBezTo>
                    <a:pt x="294" y="35"/>
                    <a:pt x="204" y="12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319800" y="2844775"/>
              <a:ext cx="195900" cy="193925"/>
            </a:xfrm>
            <a:custGeom>
              <a:rect b="b" l="l" r="r" t="t"/>
              <a:pathLst>
                <a:path extrusionOk="0" h="7757" w="7836">
                  <a:moveTo>
                    <a:pt x="7228" y="10"/>
                  </a:moveTo>
                  <a:cubicBezTo>
                    <a:pt x="6833" y="10"/>
                    <a:pt x="6447" y="56"/>
                    <a:pt x="6060" y="147"/>
                  </a:cubicBezTo>
                  <a:cubicBezTo>
                    <a:pt x="4975" y="373"/>
                    <a:pt x="3562" y="1086"/>
                    <a:pt x="2386" y="2307"/>
                  </a:cubicBezTo>
                  <a:cubicBezTo>
                    <a:pt x="1380" y="3347"/>
                    <a:pt x="645" y="4613"/>
                    <a:pt x="260" y="6004"/>
                  </a:cubicBezTo>
                  <a:cubicBezTo>
                    <a:pt x="136" y="6422"/>
                    <a:pt x="57" y="6851"/>
                    <a:pt x="23" y="7281"/>
                  </a:cubicBezTo>
                  <a:cubicBezTo>
                    <a:pt x="0" y="7439"/>
                    <a:pt x="0" y="7552"/>
                    <a:pt x="0" y="7632"/>
                  </a:cubicBezTo>
                  <a:cubicBezTo>
                    <a:pt x="0" y="7677"/>
                    <a:pt x="0" y="7711"/>
                    <a:pt x="0" y="7756"/>
                  </a:cubicBezTo>
                  <a:cubicBezTo>
                    <a:pt x="1" y="7756"/>
                    <a:pt x="1" y="7756"/>
                    <a:pt x="1" y="7756"/>
                  </a:cubicBezTo>
                  <a:cubicBezTo>
                    <a:pt x="46" y="7756"/>
                    <a:pt x="48" y="7069"/>
                    <a:pt x="373" y="6026"/>
                  </a:cubicBezTo>
                  <a:cubicBezTo>
                    <a:pt x="792" y="4681"/>
                    <a:pt x="1527" y="3437"/>
                    <a:pt x="2510" y="2420"/>
                  </a:cubicBezTo>
                  <a:cubicBezTo>
                    <a:pt x="3652" y="1221"/>
                    <a:pt x="5031" y="532"/>
                    <a:pt x="6083" y="260"/>
                  </a:cubicBezTo>
                  <a:cubicBezTo>
                    <a:pt x="7145" y="0"/>
                    <a:pt x="7835" y="91"/>
                    <a:pt x="7835" y="57"/>
                  </a:cubicBezTo>
                  <a:cubicBezTo>
                    <a:pt x="7835" y="45"/>
                    <a:pt x="7790" y="45"/>
                    <a:pt x="7711" y="34"/>
                  </a:cubicBezTo>
                  <a:cubicBezTo>
                    <a:pt x="7586" y="23"/>
                    <a:pt x="7473" y="12"/>
                    <a:pt x="7360" y="12"/>
                  </a:cubicBezTo>
                  <a:cubicBezTo>
                    <a:pt x="7316" y="10"/>
                    <a:pt x="7272" y="10"/>
                    <a:pt x="72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4525" y="2888125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18" y="0"/>
                  </a:moveTo>
                  <a:cubicBezTo>
                    <a:pt x="263" y="0"/>
                    <a:pt x="231" y="27"/>
                    <a:pt x="238" y="41"/>
                  </a:cubicBezTo>
                  <a:cubicBezTo>
                    <a:pt x="250" y="64"/>
                    <a:pt x="306" y="75"/>
                    <a:pt x="351" y="132"/>
                  </a:cubicBezTo>
                  <a:cubicBezTo>
                    <a:pt x="385" y="166"/>
                    <a:pt x="385" y="200"/>
                    <a:pt x="374" y="245"/>
                  </a:cubicBezTo>
                  <a:cubicBezTo>
                    <a:pt x="363" y="279"/>
                    <a:pt x="329" y="313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198" y="307"/>
                    <a:pt x="170" y="279"/>
                  </a:cubicBezTo>
                  <a:cubicBezTo>
                    <a:pt x="148" y="256"/>
                    <a:pt x="137" y="211"/>
                    <a:pt x="148" y="177"/>
                  </a:cubicBezTo>
                  <a:cubicBezTo>
                    <a:pt x="170" y="98"/>
                    <a:pt x="216" y="64"/>
                    <a:pt x="216" y="41"/>
                  </a:cubicBezTo>
                  <a:cubicBezTo>
                    <a:pt x="220" y="33"/>
                    <a:pt x="209" y="26"/>
                    <a:pt x="191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200"/>
                    <a:pt x="1" y="290"/>
                    <a:pt x="46" y="369"/>
                  </a:cubicBezTo>
                  <a:cubicBezTo>
                    <a:pt x="97" y="457"/>
                    <a:pt x="182" y="498"/>
                    <a:pt x="268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4" y="188"/>
                    <a:pt x="510" y="98"/>
                    <a:pt x="442" y="41"/>
                  </a:cubicBezTo>
                  <a:cubicBezTo>
                    <a:pt x="394" y="11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62200" y="3035000"/>
              <a:ext cx="13875" cy="12300"/>
            </a:xfrm>
            <a:custGeom>
              <a:rect b="b" l="l" r="r" t="t"/>
              <a:pathLst>
                <a:path extrusionOk="0" h="492" w="555">
                  <a:moveTo>
                    <a:pt x="317" y="0"/>
                  </a:moveTo>
                  <a:cubicBezTo>
                    <a:pt x="270" y="0"/>
                    <a:pt x="242" y="21"/>
                    <a:pt x="249" y="34"/>
                  </a:cubicBezTo>
                  <a:cubicBezTo>
                    <a:pt x="260" y="56"/>
                    <a:pt x="328" y="68"/>
                    <a:pt x="362" y="136"/>
                  </a:cubicBezTo>
                  <a:cubicBezTo>
                    <a:pt x="385" y="158"/>
                    <a:pt x="396" y="203"/>
                    <a:pt x="385" y="237"/>
                  </a:cubicBezTo>
                  <a:cubicBezTo>
                    <a:pt x="371" y="298"/>
                    <a:pt x="322" y="330"/>
                    <a:pt x="272" y="330"/>
                  </a:cubicBezTo>
                  <a:cubicBezTo>
                    <a:pt x="238" y="330"/>
                    <a:pt x="204" y="315"/>
                    <a:pt x="181" y="283"/>
                  </a:cubicBezTo>
                  <a:cubicBezTo>
                    <a:pt x="158" y="249"/>
                    <a:pt x="147" y="203"/>
                    <a:pt x="158" y="170"/>
                  </a:cubicBezTo>
                  <a:cubicBezTo>
                    <a:pt x="181" y="90"/>
                    <a:pt x="226" y="56"/>
                    <a:pt x="226" y="34"/>
                  </a:cubicBezTo>
                  <a:cubicBezTo>
                    <a:pt x="226" y="26"/>
                    <a:pt x="214" y="20"/>
                    <a:pt x="195" y="20"/>
                  </a:cubicBezTo>
                  <a:cubicBezTo>
                    <a:pt x="159" y="20"/>
                    <a:pt x="97" y="43"/>
                    <a:pt x="45" y="124"/>
                  </a:cubicBezTo>
                  <a:cubicBezTo>
                    <a:pt x="0" y="192"/>
                    <a:pt x="0" y="294"/>
                    <a:pt x="45" y="362"/>
                  </a:cubicBezTo>
                  <a:cubicBezTo>
                    <a:pt x="102" y="446"/>
                    <a:pt x="189" y="492"/>
                    <a:pt x="276" y="492"/>
                  </a:cubicBezTo>
                  <a:cubicBezTo>
                    <a:pt x="293" y="492"/>
                    <a:pt x="311" y="490"/>
                    <a:pt x="328" y="486"/>
                  </a:cubicBezTo>
                  <a:cubicBezTo>
                    <a:pt x="441" y="463"/>
                    <a:pt x="520" y="373"/>
                    <a:pt x="543" y="271"/>
                  </a:cubicBezTo>
                  <a:cubicBezTo>
                    <a:pt x="554" y="181"/>
                    <a:pt x="520" y="90"/>
                    <a:pt x="452" y="45"/>
                  </a:cubicBezTo>
                  <a:cubicBezTo>
                    <a:pt x="400" y="12"/>
                    <a:pt x="353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28950" y="2941150"/>
              <a:ext cx="13875" cy="12400"/>
            </a:xfrm>
            <a:custGeom>
              <a:rect b="b" l="l" r="r" t="t"/>
              <a:pathLst>
                <a:path extrusionOk="0" h="496" w="555">
                  <a:moveTo>
                    <a:pt x="316" y="1"/>
                  </a:moveTo>
                  <a:cubicBezTo>
                    <a:pt x="270" y="1"/>
                    <a:pt x="243" y="21"/>
                    <a:pt x="249" y="34"/>
                  </a:cubicBezTo>
                  <a:cubicBezTo>
                    <a:pt x="249" y="57"/>
                    <a:pt x="317" y="57"/>
                    <a:pt x="362" y="125"/>
                  </a:cubicBezTo>
                  <a:cubicBezTo>
                    <a:pt x="385" y="159"/>
                    <a:pt x="396" y="193"/>
                    <a:pt x="385" y="238"/>
                  </a:cubicBezTo>
                  <a:cubicBezTo>
                    <a:pt x="371" y="293"/>
                    <a:pt x="320" y="323"/>
                    <a:pt x="270" y="323"/>
                  </a:cubicBezTo>
                  <a:cubicBezTo>
                    <a:pt x="237" y="323"/>
                    <a:pt x="204" y="310"/>
                    <a:pt x="181" y="283"/>
                  </a:cubicBezTo>
                  <a:cubicBezTo>
                    <a:pt x="159" y="249"/>
                    <a:pt x="147" y="215"/>
                    <a:pt x="159" y="170"/>
                  </a:cubicBezTo>
                  <a:cubicBezTo>
                    <a:pt x="181" y="91"/>
                    <a:pt x="227" y="57"/>
                    <a:pt x="227" y="34"/>
                  </a:cubicBezTo>
                  <a:cubicBezTo>
                    <a:pt x="227" y="30"/>
                    <a:pt x="214" y="25"/>
                    <a:pt x="195" y="25"/>
                  </a:cubicBezTo>
                  <a:cubicBezTo>
                    <a:pt x="159" y="25"/>
                    <a:pt x="97" y="44"/>
                    <a:pt x="46" y="125"/>
                  </a:cubicBezTo>
                  <a:cubicBezTo>
                    <a:pt x="1" y="193"/>
                    <a:pt x="1" y="294"/>
                    <a:pt x="46" y="362"/>
                  </a:cubicBezTo>
                  <a:cubicBezTo>
                    <a:pt x="98" y="453"/>
                    <a:pt x="187" y="495"/>
                    <a:pt x="274" y="495"/>
                  </a:cubicBezTo>
                  <a:cubicBezTo>
                    <a:pt x="394" y="495"/>
                    <a:pt x="512" y="416"/>
                    <a:pt x="532" y="272"/>
                  </a:cubicBezTo>
                  <a:cubicBezTo>
                    <a:pt x="554" y="181"/>
                    <a:pt x="509" y="91"/>
                    <a:pt x="441" y="46"/>
                  </a:cubicBezTo>
                  <a:cubicBezTo>
                    <a:pt x="393" y="12"/>
                    <a:pt x="349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65525" y="3029450"/>
              <a:ext cx="13600" cy="12450"/>
            </a:xfrm>
            <a:custGeom>
              <a:rect b="b" l="l" r="r" t="t"/>
              <a:pathLst>
                <a:path extrusionOk="0" h="498" w="544">
                  <a:moveTo>
                    <a:pt x="326" y="0"/>
                  </a:moveTo>
                  <a:cubicBezTo>
                    <a:pt x="274" y="0"/>
                    <a:pt x="242" y="27"/>
                    <a:pt x="249" y="41"/>
                  </a:cubicBezTo>
                  <a:cubicBezTo>
                    <a:pt x="249" y="52"/>
                    <a:pt x="317" y="64"/>
                    <a:pt x="362" y="131"/>
                  </a:cubicBezTo>
                  <a:cubicBezTo>
                    <a:pt x="385" y="165"/>
                    <a:pt x="396" y="199"/>
                    <a:pt x="385" y="245"/>
                  </a:cubicBezTo>
                  <a:cubicBezTo>
                    <a:pt x="374" y="278"/>
                    <a:pt x="340" y="312"/>
                    <a:pt x="295" y="324"/>
                  </a:cubicBezTo>
                  <a:cubicBezTo>
                    <a:pt x="287" y="326"/>
                    <a:pt x="279" y="327"/>
                    <a:pt x="271" y="327"/>
                  </a:cubicBezTo>
                  <a:cubicBezTo>
                    <a:pt x="234" y="327"/>
                    <a:pt x="200" y="306"/>
                    <a:pt x="182" y="278"/>
                  </a:cubicBezTo>
                  <a:cubicBezTo>
                    <a:pt x="159" y="256"/>
                    <a:pt x="148" y="211"/>
                    <a:pt x="159" y="177"/>
                  </a:cubicBezTo>
                  <a:cubicBezTo>
                    <a:pt x="182" y="98"/>
                    <a:pt x="227" y="64"/>
                    <a:pt x="227" y="41"/>
                  </a:cubicBezTo>
                  <a:cubicBezTo>
                    <a:pt x="227" y="33"/>
                    <a:pt x="214" y="26"/>
                    <a:pt x="193" y="26"/>
                  </a:cubicBezTo>
                  <a:cubicBezTo>
                    <a:pt x="157" y="26"/>
                    <a:pt x="97" y="48"/>
                    <a:pt x="46" y="120"/>
                  </a:cubicBezTo>
                  <a:cubicBezTo>
                    <a:pt x="1" y="199"/>
                    <a:pt x="1" y="290"/>
                    <a:pt x="46" y="369"/>
                  </a:cubicBezTo>
                  <a:cubicBezTo>
                    <a:pt x="97" y="457"/>
                    <a:pt x="182" y="498"/>
                    <a:pt x="267" y="498"/>
                  </a:cubicBezTo>
                  <a:cubicBezTo>
                    <a:pt x="390" y="498"/>
                    <a:pt x="512" y="414"/>
                    <a:pt x="532" y="267"/>
                  </a:cubicBezTo>
                  <a:cubicBezTo>
                    <a:pt x="543" y="188"/>
                    <a:pt x="509" y="98"/>
                    <a:pt x="442" y="41"/>
                  </a:cubicBezTo>
                  <a:cubicBezTo>
                    <a:pt x="398" y="11"/>
                    <a:pt x="358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48850" y="3048525"/>
              <a:ext cx="140500" cy="13650"/>
            </a:xfrm>
            <a:custGeom>
              <a:rect b="b" l="l" r="r" t="t"/>
              <a:pathLst>
                <a:path extrusionOk="0" h="546" w="5620">
                  <a:moveTo>
                    <a:pt x="135" y="0"/>
                  </a:moveTo>
                  <a:cubicBezTo>
                    <a:pt x="50" y="0"/>
                    <a:pt x="3" y="4"/>
                    <a:pt x="1" y="13"/>
                  </a:cubicBezTo>
                  <a:cubicBezTo>
                    <a:pt x="1" y="58"/>
                    <a:pt x="1256" y="216"/>
                    <a:pt x="2804" y="352"/>
                  </a:cubicBezTo>
                  <a:cubicBezTo>
                    <a:pt x="4059" y="471"/>
                    <a:pt x="5121" y="546"/>
                    <a:pt x="5479" y="546"/>
                  </a:cubicBezTo>
                  <a:cubicBezTo>
                    <a:pt x="5563" y="546"/>
                    <a:pt x="5608" y="542"/>
                    <a:pt x="5608" y="533"/>
                  </a:cubicBezTo>
                  <a:cubicBezTo>
                    <a:pt x="5620" y="488"/>
                    <a:pt x="4365" y="329"/>
                    <a:pt x="2816" y="194"/>
                  </a:cubicBezTo>
                  <a:cubicBezTo>
                    <a:pt x="1561" y="75"/>
                    <a:pt x="499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01150" y="3034975"/>
              <a:ext cx="43550" cy="37225"/>
            </a:xfrm>
            <a:custGeom>
              <a:rect b="b" l="l" r="r" t="t"/>
              <a:pathLst>
                <a:path extrusionOk="0" h="1489" w="1742">
                  <a:moveTo>
                    <a:pt x="746" y="1"/>
                  </a:moveTo>
                  <a:cubicBezTo>
                    <a:pt x="339" y="1"/>
                    <a:pt x="0" y="329"/>
                    <a:pt x="0" y="736"/>
                  </a:cubicBezTo>
                  <a:cubicBezTo>
                    <a:pt x="0" y="1188"/>
                    <a:pt x="368" y="1489"/>
                    <a:pt x="753" y="1489"/>
                  </a:cubicBezTo>
                  <a:cubicBezTo>
                    <a:pt x="937" y="1489"/>
                    <a:pt x="1124" y="1420"/>
                    <a:pt x="1278" y="1267"/>
                  </a:cubicBezTo>
                  <a:cubicBezTo>
                    <a:pt x="1741" y="804"/>
                    <a:pt x="1413" y="1"/>
                    <a:pt x="7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65800" y="2829675"/>
              <a:ext cx="176675" cy="347650"/>
            </a:xfrm>
            <a:custGeom>
              <a:rect b="b" l="l" r="r" t="t"/>
              <a:pathLst>
                <a:path extrusionOk="0" h="13906" w="7067">
                  <a:moveTo>
                    <a:pt x="6866" y="0"/>
                  </a:moveTo>
                  <a:cubicBezTo>
                    <a:pt x="6743" y="0"/>
                    <a:pt x="6551" y="22"/>
                    <a:pt x="6298" y="73"/>
                  </a:cubicBezTo>
                  <a:cubicBezTo>
                    <a:pt x="5665" y="231"/>
                    <a:pt x="5055" y="469"/>
                    <a:pt x="4478" y="785"/>
                  </a:cubicBezTo>
                  <a:cubicBezTo>
                    <a:pt x="3619" y="1260"/>
                    <a:pt x="2839" y="1870"/>
                    <a:pt x="2194" y="2605"/>
                  </a:cubicBezTo>
                  <a:cubicBezTo>
                    <a:pt x="1392" y="3521"/>
                    <a:pt x="792" y="4595"/>
                    <a:pt x="453" y="5760"/>
                  </a:cubicBezTo>
                  <a:cubicBezTo>
                    <a:pt x="103" y="6913"/>
                    <a:pt x="1" y="8134"/>
                    <a:pt x="148" y="9332"/>
                  </a:cubicBezTo>
                  <a:cubicBezTo>
                    <a:pt x="261" y="10316"/>
                    <a:pt x="566" y="11265"/>
                    <a:pt x="1018" y="12136"/>
                  </a:cubicBezTo>
                  <a:cubicBezTo>
                    <a:pt x="1324" y="12735"/>
                    <a:pt x="1776" y="13244"/>
                    <a:pt x="2330" y="13640"/>
                  </a:cubicBezTo>
                  <a:cubicBezTo>
                    <a:pt x="2633" y="13839"/>
                    <a:pt x="2863" y="13905"/>
                    <a:pt x="2964" y="13905"/>
                  </a:cubicBezTo>
                  <a:cubicBezTo>
                    <a:pt x="2995" y="13905"/>
                    <a:pt x="3014" y="13899"/>
                    <a:pt x="3020" y="13888"/>
                  </a:cubicBezTo>
                  <a:cubicBezTo>
                    <a:pt x="3042" y="13820"/>
                    <a:pt x="2827" y="13685"/>
                    <a:pt x="2533" y="13380"/>
                  </a:cubicBezTo>
                  <a:cubicBezTo>
                    <a:pt x="2115" y="12939"/>
                    <a:pt x="1787" y="12430"/>
                    <a:pt x="1550" y="11876"/>
                  </a:cubicBezTo>
                  <a:cubicBezTo>
                    <a:pt x="1211" y="11039"/>
                    <a:pt x="996" y="10157"/>
                    <a:pt x="917" y="9253"/>
                  </a:cubicBezTo>
                  <a:cubicBezTo>
                    <a:pt x="826" y="8156"/>
                    <a:pt x="939" y="7048"/>
                    <a:pt x="1256" y="5997"/>
                  </a:cubicBezTo>
                  <a:cubicBezTo>
                    <a:pt x="1572" y="4946"/>
                    <a:pt x="2092" y="3962"/>
                    <a:pt x="2782" y="3114"/>
                  </a:cubicBezTo>
                  <a:cubicBezTo>
                    <a:pt x="3359" y="2402"/>
                    <a:pt x="4026" y="1791"/>
                    <a:pt x="4783" y="1283"/>
                  </a:cubicBezTo>
                  <a:cubicBezTo>
                    <a:pt x="6083" y="423"/>
                    <a:pt x="7067" y="175"/>
                    <a:pt x="7022" y="39"/>
                  </a:cubicBezTo>
                  <a:cubicBezTo>
                    <a:pt x="7017" y="14"/>
                    <a:pt x="6963" y="0"/>
                    <a:pt x="6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0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832" name="Google Shape;832;p30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0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834" name="Google Shape;834;p30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0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0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0" name="Google Shape;1100;p30"/>
          <p:cNvSpPr txBox="1"/>
          <p:nvPr>
            <p:ph type="title"/>
          </p:nvPr>
        </p:nvSpPr>
        <p:spPr>
          <a:xfrm>
            <a:off x="3739450" y="295000"/>
            <a:ext cx="47742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</a:t>
            </a:r>
            <a:r>
              <a:rPr lang="en"/>
              <a:t>User Settings: 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</a:t>
            </a:r>
            <a:r>
              <a:rPr lang="en" sz="3000">
                <a:solidFill>
                  <a:srgbClr val="F3F3F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et-LocalUser</a:t>
            </a:r>
            <a:r>
              <a:rPr lang="en"/>
              <a:t> </a:t>
            </a:r>
            <a:endParaRPr/>
          </a:p>
        </p:txBody>
      </p:sp>
      <p:grpSp>
        <p:nvGrpSpPr>
          <p:cNvPr id="1101" name="Google Shape;1101;p30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1102" name="Google Shape;1102;p30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30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1104" name="Google Shape;1104;p30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06" name="Google Shape;11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1999075"/>
            <a:ext cx="5624325" cy="1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1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Most Settings can be set explicitly with True/False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Others like -FullName require strings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Remember that to assign boolean variables, use $True and $False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112" name="Google Shape;1112;p31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anum Gothic Coding"/>
              <a:buChar char="●"/>
            </a:pPr>
            <a:r>
              <a:rPr lang="en" sz="1800">
                <a:solidFill>
                  <a:srgbClr val="F3F3F3"/>
                </a:solidFill>
              </a:rPr>
              <a:t>-AccountExpires and -AccountNeverExpires are toggles, use only one</a:t>
            </a:r>
            <a:endParaRPr/>
          </a:p>
        </p:txBody>
      </p:sp>
      <p:sp>
        <p:nvSpPr>
          <p:cNvPr id="1113" name="Google Shape;1113;p31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User Settings</a:t>
            </a:r>
            <a:endParaRPr/>
          </a:p>
        </p:txBody>
      </p:sp>
      <p:pic>
        <p:nvPicPr>
          <p:cNvPr id="1114" name="Google Shape;11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2" y="2750225"/>
            <a:ext cx="8215074" cy="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2"/>
          <p:cNvSpPr txBox="1"/>
          <p:nvPr>
            <p:ph type="ctrTitle"/>
          </p:nvPr>
        </p:nvSpPr>
        <p:spPr>
          <a:xfrm>
            <a:off x="5010078" y="1316497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ConvertTo-SecureString</a:t>
            </a:r>
            <a:endParaRPr/>
          </a:p>
        </p:txBody>
      </p:sp>
      <p:sp>
        <p:nvSpPr>
          <p:cNvPr id="1120" name="Google Shape;1120;p32"/>
          <p:cNvSpPr txBox="1"/>
          <p:nvPr>
            <p:ph idx="2" type="title"/>
          </p:nvPr>
        </p:nvSpPr>
        <p:spPr>
          <a:xfrm>
            <a:off x="5010078" y="19191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 a regular String input and encrypts it so that it can be used as a password.</a:t>
            </a:r>
            <a:endParaRPr/>
          </a:p>
        </p:txBody>
      </p:sp>
      <p:pic>
        <p:nvPicPr>
          <p:cNvPr id="1121" name="Google Shape;11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5" y="3838225"/>
            <a:ext cx="7202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875" y="303775"/>
            <a:ext cx="3284451" cy="32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32"/>
          <p:cNvSpPr txBox="1"/>
          <p:nvPr/>
        </p:nvSpPr>
        <p:spPr>
          <a:xfrm rot="-394865">
            <a:off x="1198306" y="1017631"/>
            <a:ext cx="2308713" cy="1850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Since Passwords are secure, we need to make set them as Secure Strings.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