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884ff63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884ff63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884ff63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884ff63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884ff63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884ff6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884ff6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884ff6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884ff6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884ff6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884ff6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884ff6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884ff63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884ff6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884ff63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884ff63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84ff63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84ff63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884ff6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884ff6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4.0 Mini-Intro to Roles/Features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roles and features?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services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Uninstalling roles/features will also remove any services that came with the installation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Examples ([role] → [respective service]):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RIP Listener feature → Rip Listener service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Telnet Server feature → Telnet service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Internet Information Services (World Wide Web Services) role → World Wide Web Publishing Service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Internet Information Services (FTP Server) role → Microsoft FTP Service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Difference between configuring service and role</a:t>
            </a:r>
            <a:endParaRPr sz="27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and stopping a service will effectively stop communications and functionalities that the service provides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this is a temporary action - someone can </a:t>
            </a:r>
            <a:r>
              <a:rPr lang="en"/>
              <a:t>re enable</a:t>
            </a:r>
            <a:r>
              <a:rPr lang="en"/>
              <a:t> the service.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Uninstalling the role/feature that the service came with will ensure that the service is not accidentally/intentionally going to be turned 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Roles/features management requires administrative privileges, whereas services management doesn’t always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is a type of server that a computer can assume. These include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server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server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roles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more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additional, smaller capability that you can install. These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Bitlocker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Telnet Server and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RIP 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Unlike a role, a feature does not drastically change the functionality of a computer within a network.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I be concerned with?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should only have roles/features that they need installed.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 workstations should not have web server roles installed, as that exposes the system to the public.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computer that doesn’t use telnet should remove telnet, since keeping it just means another method for hackers to compromise the system.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manage them?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non-server versions (including 10)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appwiz.cpl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Windows server versions (including 2016 and 2019)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previous appwiz.cpl method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server manager, go under “Manage” and look for the “Add/Remove Roles and Features”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server manager, you can use windows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975" y="974975"/>
            <a:ext cx="4848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0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management in server versions is a tad bit fancier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role-based or feature-based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computer you would like to manage (your 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roles/features you want added/removed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two different windows for adding and removing roles/features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First two steps of the process outlined above are automatically set for you, so you just need to click the Next button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Management (Server)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272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296525" y="3156400"/>
            <a:ext cx="1960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Features configuration is right after roles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Depending on the role you pick, you might have to do additional steps (as shown under WDS)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