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446b08e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446b08e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446b08ef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446b08ef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446b08ef7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446b08ef7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46b08ef7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46b08ef7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446b08ef7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446b08ef7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446b08ef7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446b08ef7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446b08ef7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446b08ef7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Differences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know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66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of the common roles that you will see CyberPatriot Windows server images fulfill are: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Message Block (SMB)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share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an installed role, a bit more on the service side (Server service)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Internet Information Services (IIS)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to handle services on the Internet. This may include FTP or Websites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Active Directory/Domain Name Services (AD/DNS)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 is typically used to centralize maintenance in a large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DNS is used to translate IP addresses into domain names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 relies on DNS, usually these two services are paired up under one server.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many more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hopefully these are the only three cuz CyberPatriot has only done these in the past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6275" y="331388"/>
            <a:ext cx="746025" cy="7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in Server Manager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572975"/>
            <a:ext cx="59436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Servers also have additional features that won’t be found in the workstation versions.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Whether or not you install those features are similar to Windows Features in Win 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Windows Server Manager is considered a new feature where you can manage the features of your Windows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Clement thinks that the old versions of Windows Server Manager look like trash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feature specific to Windows Server is Internet Explorer Enhanced Security or IE ESC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should turn it on so put that in your checklist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0610" y="4363117"/>
            <a:ext cx="2414958" cy="6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 ESC status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813" y="304800"/>
            <a:ext cx="5234366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 ESC in action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200150"/>
            <a:ext cx="59436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Manager over the years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5175" y="216075"/>
            <a:ext cx="3066699" cy="14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572" y="2154625"/>
            <a:ext cx="4030475" cy="284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775" y="970250"/>
            <a:ext cx="3771724" cy="2732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