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c739ef0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c739ef0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8ee2d99a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8ee2d99a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8ee2d99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8ee2d99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8ee2d99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8ee2d99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8ee2d99a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8ee2d99a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8ee2d99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8ee2d99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8eedb13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8eedb13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8f721b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8f721b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8ee2d99a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8ee2d99a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ee2d99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ee2d99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660698e9914f5c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660698e9914f5c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8ee2d99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8ee2d99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660698e9914f5c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660698e9914f5c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8eedb13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8eedb13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8eedb13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8eedb13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8eedb136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8eedb13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8eedb136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8eedb136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cisecurity.org/benchmark/microsoft_ii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4.5.1 Web Server IIS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fun!!!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2255525" y="575950"/>
            <a:ext cx="64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“More on Web Server IIS”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Mode → complete access to connected 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execute any command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trusted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Mode → execute commands short of accessing hardware or reference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Delegates APIs to interact with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Microsoft IIS is kernel mode, so it is faster and has access to non-paged memory, CPU time-slices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and Configure IIS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Panel → Add or Remove Programs → Add/Remove Windows Components → Check “Internet Information Services (IIS)” → “Next” → “Finish”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Server: Server Manager → Add Roles and Features → follow the steps in the window, under roles expand </a:t>
            </a:r>
            <a:r>
              <a:rPr lang="en"/>
              <a:t>IIS and choose the specific role you want → finish through the installation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Manage?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IIS Manager = GUI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better manager (no SMTP)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add FTP sites or websites, manage site logs, configure security settings, etc…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IIS Manager 6.0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IIS Manager w SMTP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 + R: inetmgr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IIS Manager and click to open :D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Configuration/Security Settings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2410112" y="13671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should not have ability to directory browse, but only specific path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IIS Manager → navigate to level you want to manage → Features View → Directory Browsing → Actions Pane → Disable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logging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ServerName → expand Web Sites or FTP Sites → right-click either where you want to enable logging → click Properties → Click  Web Site or FTP Site Tab → select Enable logging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Alternatively IIS Manager → Logging → Turn logging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ports for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Firewall will block unspecified ports by default. Enable the ports required by your server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Configuration/Security Settings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only authorized users can access UNLESS site is meant to be anonymously accessible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 Panel → Programs and Features → Turn Windows features on or off → IIS Services (expand) → World Wide Web Services (expand) → expand Security → select URL 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</a:t>
            </a:r>
            <a:r>
              <a:rPr lang="en"/>
              <a:t>IIS Manager, go to Authentication and Disable Anonymous Authentication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Disable on the right side, and don’t forget to Apply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Might need to restart server for changes to take effect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b="45778" l="0" r="0" t="0"/>
          <a:stretch/>
        </p:blipFill>
        <p:spPr>
          <a:xfrm>
            <a:off x="-4775" y="90043"/>
            <a:ext cx="9148776" cy="3629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logging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 b="0" l="27222" r="11809" t="15103"/>
          <a:stretch/>
        </p:blipFill>
        <p:spPr>
          <a:xfrm>
            <a:off x="3949025" y="0"/>
            <a:ext cx="48353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Know More?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https://www.cisecurity.org/benchmark/microsoft_iis/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 Server IIS?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IIS = Internet Information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Runs on Microsoft (possible to run on Linux, but unstable)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server = process for hosting web applications; cannot have Internet without web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Pretty sure you guys interact with the Internet daily… XD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com</a:t>
            </a:r>
            <a:r>
              <a:rPr lang="en"/>
              <a:t>ic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11" y="0"/>
            <a:ext cx="5715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Web Server IIS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Commonly used to host ASP.NET web applications &amp; static websites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be used as an FTP server, host WCF services, also extended to host web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authentication: Basic, Windows Auth,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security: TLS, binding for HTTPS and SFTP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feature: application pool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Segregates multiple applications from each other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54377" l="0" r="79005" t="0"/>
          <a:stretch/>
        </p:blipFill>
        <p:spPr>
          <a:xfrm>
            <a:off x="5457167" y="0"/>
            <a:ext cx="32343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Here you can view your websites (they can be FTP sites or actual HTTP sites)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43652"/>
          <a:stretch/>
        </p:blipFill>
        <p:spPr>
          <a:xfrm>
            <a:off x="0" y="153103"/>
            <a:ext cx="9143999" cy="37704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IIS options. You can also add certificates to turn your HTTP server into HTTPS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47550" l="79138" r="0" t="0"/>
          <a:stretch/>
        </p:blipFill>
        <p:spPr>
          <a:xfrm>
            <a:off x="4413655" y="0"/>
            <a:ext cx="27954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Actions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9500" y="1846800"/>
            <a:ext cx="35232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Options to restart, start, and stop server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Restarts might be needed after security changes are made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View Application Pools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View Sites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What’s an Application Pool?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All IIS websites run under the w3wp.exe process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You can have multiple instances of w3wp.exe running, where each process hosts a different set of websites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000000"/>
                </a:solidFill>
              </a:rPr>
              <a:t>Some application pools of w3wp may have higher access rights than other pools</a:t>
            </a:r>
            <a:endParaRPr b="1"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Pool Functions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410100" y="1214775"/>
            <a:ext cx="6321600" cy="3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Allows you to</a:t>
            </a:r>
            <a:endParaRPr sz="23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run different websites under different users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run different websites under different frameworks (.Net Framework 2.0 or 4.0, etc)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run different websites under different bit versions (32 and 64)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Multiple pools will take more memory, however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