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3"/>
    <p:sldMasterId id="214748368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 Light"/>
      <p:regular r:id="rId16"/>
      <p:bold r:id="rId17"/>
    </p:embeddedFont>
    <p:embeddedFont>
      <p:font typeface="Ubuntu"/>
      <p:regular r:id="rId18"/>
      <p:bold r:id="rId19"/>
      <p:italic r:id="rId20"/>
      <p:boldItalic r:id="rId21"/>
    </p:embeddedFont>
    <p:embeddedFont>
      <p:font typeface="Fira Sans Extra Condensed Medium"/>
      <p:regular r:id="rId22"/>
      <p:bold r:id="rId23"/>
      <p:italic r:id="rId24"/>
      <p:boldItalic r:id="rId25"/>
    </p:embeddedFont>
    <p:embeddedFont>
      <p:font typeface="Fira Sans Condensed Medium"/>
      <p:regular r:id="rId26"/>
      <p:bold r:id="rId27"/>
      <p:italic r:id="rId28"/>
      <p:boldItalic r:id="rId29"/>
    </p:embeddedFont>
    <p:embeddedFont>
      <p:font typeface="Fira Sans Extra Condensed Light"/>
      <p:regular r:id="rId30"/>
      <p:bold r:id="rId31"/>
      <p:italic r:id="rId32"/>
      <p:boldItalic r:id="rId33"/>
    </p:embeddedFont>
    <p:embeddedFont>
      <p:font typeface="Righteous"/>
      <p:regular r:id="rId34"/>
    </p:embeddedFont>
    <p:embeddedFont>
      <p:font typeface="Squada One"/>
      <p:regular r:id="rId35"/>
    </p:embeddedFont>
    <p:embeddedFont>
      <p:font typeface="Roboto Condensed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italic.fntdata"/><Relationship Id="rId22" Type="http://schemas.openxmlformats.org/officeDocument/2006/relationships/font" Target="fonts/FiraSansExtraCondensedMedium-regular.fntdata"/><Relationship Id="rId21" Type="http://schemas.openxmlformats.org/officeDocument/2006/relationships/font" Target="fonts/Ubuntu-boldItalic.fntdata"/><Relationship Id="rId24" Type="http://schemas.openxmlformats.org/officeDocument/2006/relationships/font" Target="fonts/FiraSansExtraCondensedMedium-italic.fntdata"/><Relationship Id="rId23" Type="http://schemas.openxmlformats.org/officeDocument/2006/relationships/font" Target="fonts/FiraSansExtraCondensed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FiraSansCondensedMedium-regular.fntdata"/><Relationship Id="rId25" Type="http://schemas.openxmlformats.org/officeDocument/2006/relationships/font" Target="fonts/FiraSansExtraCondensedMedium-boldItalic.fntdata"/><Relationship Id="rId28" Type="http://schemas.openxmlformats.org/officeDocument/2006/relationships/font" Target="fonts/FiraSansCondensedMedium-italic.fntdata"/><Relationship Id="rId27" Type="http://schemas.openxmlformats.org/officeDocument/2006/relationships/font" Target="fonts/FiraSansCondensed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Condensed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Light-bold.fntdata"/><Relationship Id="rId30" Type="http://schemas.openxmlformats.org/officeDocument/2006/relationships/font" Target="fonts/FiraSansExtraCondensedLight-regular.fntdata"/><Relationship Id="rId11" Type="http://schemas.openxmlformats.org/officeDocument/2006/relationships/slide" Target="slides/slide6.xml"/><Relationship Id="rId33" Type="http://schemas.openxmlformats.org/officeDocument/2006/relationships/font" Target="fonts/FiraSansExtraCondensed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FiraSansExtraCondensedLight-italic.fntdata"/><Relationship Id="rId13" Type="http://schemas.openxmlformats.org/officeDocument/2006/relationships/slide" Target="slides/slide8.xml"/><Relationship Id="rId35" Type="http://schemas.openxmlformats.org/officeDocument/2006/relationships/font" Target="fonts/SquadaOne-regular.fntdata"/><Relationship Id="rId12" Type="http://schemas.openxmlformats.org/officeDocument/2006/relationships/slide" Target="slides/slide7.xml"/><Relationship Id="rId34" Type="http://schemas.openxmlformats.org/officeDocument/2006/relationships/font" Target="fonts/Righteous-regular.fntdata"/><Relationship Id="rId15" Type="http://schemas.openxmlformats.org/officeDocument/2006/relationships/slide" Target="slides/slide10.xml"/><Relationship Id="rId37" Type="http://schemas.openxmlformats.org/officeDocument/2006/relationships/font" Target="fonts/RobotoCondensedLight-bold.fntdata"/><Relationship Id="rId14" Type="http://schemas.openxmlformats.org/officeDocument/2006/relationships/slide" Target="slides/slide9.xml"/><Relationship Id="rId36" Type="http://schemas.openxmlformats.org/officeDocument/2006/relationships/font" Target="fonts/RobotoCondensedLight-regular.fntdata"/><Relationship Id="rId17" Type="http://schemas.openxmlformats.org/officeDocument/2006/relationships/font" Target="fonts/RobotoSlabLight-bold.fntdata"/><Relationship Id="rId39" Type="http://schemas.openxmlformats.org/officeDocument/2006/relationships/font" Target="fonts/RobotoCondensedLight-boldItalic.fntdata"/><Relationship Id="rId16" Type="http://schemas.openxmlformats.org/officeDocument/2006/relationships/font" Target="fonts/RobotoSlabLight-regular.fntdata"/><Relationship Id="rId38" Type="http://schemas.openxmlformats.org/officeDocument/2006/relationships/font" Target="fonts/RobotoCondensedLight-italic.fntdata"/><Relationship Id="rId19" Type="http://schemas.openxmlformats.org/officeDocument/2006/relationships/font" Target="fonts/Ubuntu-bold.fntdata"/><Relationship Id="rId18" Type="http://schemas.openxmlformats.org/officeDocument/2006/relationships/font" Target="fonts/Ubuntu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5d2cabac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5d2cabac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eb88bc721_1_16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6eb88bc721_1_16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5709524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5709524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e403ae8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e403ae8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9e403ae89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9e403ae89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9e403ae8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9e403ae8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9e403ae89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9e403ae89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e403ae89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e403ae89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9e403ae89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9e403ae89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5e7858a94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5e7858a94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OPENING" type="title">
  <p:cSld name="TITLE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1254"/>
          <a:stretch/>
        </p:blipFill>
        <p:spPr>
          <a:xfrm>
            <a:off x="75" y="0"/>
            <a:ext cx="9144000" cy="5078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2">
  <p:cSld name="CUSTOM_6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1"/>
          <p:cNvPicPr preferRelativeResize="0"/>
          <p:nvPr/>
        </p:nvPicPr>
        <p:blipFill rotWithShape="1">
          <a:blip r:embed="rId2">
            <a:alphaModFix/>
          </a:blip>
          <a:srcRect b="1482" l="5517" r="39802" t="7541"/>
          <a:stretch/>
        </p:blipFill>
        <p:spPr>
          <a:xfrm flipH="1" rot="10800000">
            <a:off x="102" y="1699550"/>
            <a:ext cx="3683323" cy="34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 b="1482" l="5517" r="39802" t="7541"/>
          <a:stretch/>
        </p:blipFill>
        <p:spPr>
          <a:xfrm flipH="1">
            <a:off x="5457877" y="0"/>
            <a:ext cx="3683323" cy="34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7" name="Google Shape;87;p11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2">
  <p:cSld name="CUSTOM_7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2"/>
          <p:cNvPicPr preferRelativeResize="0"/>
          <p:nvPr/>
        </p:nvPicPr>
        <p:blipFill rotWithShape="1">
          <a:blip r:embed="rId2">
            <a:alphaModFix/>
          </a:blip>
          <a:srcRect b="1479" l="5517" r="39802" t="7179"/>
          <a:stretch/>
        </p:blipFill>
        <p:spPr>
          <a:xfrm flipH="1">
            <a:off x="6925725" y="1"/>
            <a:ext cx="2218277" cy="20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2"/>
          <p:cNvSpPr txBox="1"/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7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ctrTitle"/>
          </p:nvPr>
        </p:nvSpPr>
        <p:spPr>
          <a:xfrm>
            <a:off x="1690457" y="19083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2" type="ctrTitle"/>
          </p:nvPr>
        </p:nvSpPr>
        <p:spPr>
          <a:xfrm>
            <a:off x="1690457" y="341026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3" type="subTitle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4" type="ctrTitle"/>
          </p:nvPr>
        </p:nvSpPr>
        <p:spPr>
          <a:xfrm>
            <a:off x="4824357" y="19083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97" name="Google Shape;97;p13"/>
          <p:cNvPicPr preferRelativeResize="0"/>
          <p:nvPr/>
        </p:nvPicPr>
        <p:blipFill rotWithShape="1">
          <a:blip r:embed="rId2">
            <a:alphaModFix/>
          </a:blip>
          <a:srcRect b="1479" l="5517" r="39802" t="7179"/>
          <a:stretch/>
        </p:blipFill>
        <p:spPr>
          <a:xfrm flipH="1">
            <a:off x="6925725" y="1"/>
            <a:ext cx="2218277" cy="20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 txBox="1"/>
          <p:nvPr>
            <p:ph idx="5" type="subTitle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6" type="ctrTitle"/>
          </p:nvPr>
        </p:nvSpPr>
        <p:spPr>
          <a:xfrm>
            <a:off x="4824357" y="341026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7" type="subTitle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01" name="Google Shape;101;p13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3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3"/>
          <p:cNvSpPr txBox="1"/>
          <p:nvPr>
            <p:ph idx="8"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9">
    <p:bg>
      <p:bgPr>
        <a:noFill/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7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 flipH="1">
            <a:off x="475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1183800" y="0"/>
            <a:ext cx="7960500" cy="4144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0" y="1899474"/>
            <a:ext cx="1575000" cy="3244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14" name="Google Shape;114;p17"/>
          <p:cNvSpPr txBox="1"/>
          <p:nvPr>
            <p:ph type="ctrTitle"/>
          </p:nvPr>
        </p:nvSpPr>
        <p:spPr>
          <a:xfrm>
            <a:off x="4697175" y="1320225"/>
            <a:ext cx="36168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5911825" y="2977800"/>
            <a:ext cx="240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 2">
  <p:cSld name="CUSTOM_7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0" y="-7350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 flipH="1">
            <a:off x="175" y="0"/>
            <a:ext cx="7960500" cy="4144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type="ctrTitle"/>
          </p:nvPr>
        </p:nvSpPr>
        <p:spPr>
          <a:xfrm flipH="1">
            <a:off x="829925" y="2407375"/>
            <a:ext cx="5685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1" type="subTitle"/>
          </p:nvPr>
        </p:nvSpPr>
        <p:spPr>
          <a:xfrm flipH="1">
            <a:off x="830035" y="2509574"/>
            <a:ext cx="3010800" cy="117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1" name="Google Shape;121;p18"/>
          <p:cNvSpPr/>
          <p:nvPr/>
        </p:nvSpPr>
        <p:spPr>
          <a:xfrm flipH="1">
            <a:off x="7569475" y="1899474"/>
            <a:ext cx="1575000" cy="3244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9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-1" y="941127"/>
            <a:ext cx="6078300" cy="4202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2083250" y="7125"/>
            <a:ext cx="7061400" cy="5143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25" name="Google Shape;125;p19"/>
          <p:cNvSpPr txBox="1"/>
          <p:nvPr>
            <p:ph type="ctrTitle"/>
          </p:nvPr>
        </p:nvSpPr>
        <p:spPr>
          <a:xfrm>
            <a:off x="4611075" y="1349275"/>
            <a:ext cx="3502800" cy="15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idx="1" type="subTitle"/>
          </p:nvPr>
        </p:nvSpPr>
        <p:spPr>
          <a:xfrm>
            <a:off x="4611075" y="2723339"/>
            <a:ext cx="35028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 1">
  <p:cSld name="CUSTOM_9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/>
          <p:nvPr/>
        </p:nvSpPr>
        <p:spPr>
          <a:xfrm flipH="1">
            <a:off x="474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 flipH="1">
            <a:off x="3066175" y="941127"/>
            <a:ext cx="6078300" cy="4202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30" name="Google Shape;130;p20"/>
          <p:cNvSpPr/>
          <p:nvPr/>
        </p:nvSpPr>
        <p:spPr>
          <a:xfrm flipH="1">
            <a:off x="-1" y="7125"/>
            <a:ext cx="6078300" cy="5143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31" name="Google Shape;131;p20"/>
          <p:cNvSpPr txBox="1"/>
          <p:nvPr>
            <p:ph type="ctrTitle"/>
          </p:nvPr>
        </p:nvSpPr>
        <p:spPr>
          <a:xfrm flipH="1">
            <a:off x="1030599" y="1349275"/>
            <a:ext cx="3502800" cy="15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1" type="subTitle"/>
          </p:nvPr>
        </p:nvSpPr>
        <p:spPr>
          <a:xfrm flipH="1">
            <a:off x="1030599" y="2723339"/>
            <a:ext cx="35028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8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Clr>
                <a:srgbClr val="000000"/>
              </a:buClr>
              <a:buSzPts val="1100"/>
              <a:buFont typeface="Arial"/>
              <a:buNone/>
              <a:defRPr/>
            </a:lvl1pPr>
            <a:lvl2pPr lvl="1" rtl="0">
              <a:buClr>
                <a:srgbClr val="000000"/>
              </a:buClr>
              <a:buSzPts val="1100"/>
              <a:buFont typeface="Arial"/>
              <a:buNone/>
              <a:defRPr/>
            </a:lvl2pPr>
            <a:lvl3pPr lvl="2" rtl="0">
              <a:buClr>
                <a:srgbClr val="000000"/>
              </a:buClr>
              <a:buSzPts val="1100"/>
              <a:buFont typeface="Arial"/>
              <a:buNone/>
              <a:defRPr/>
            </a:lvl3pPr>
            <a:lvl4pPr lvl="3" rtl="0">
              <a:buClr>
                <a:srgbClr val="000000"/>
              </a:buClr>
              <a:buSzPts val="1100"/>
              <a:buFont typeface="Arial"/>
              <a:buNone/>
              <a:defRPr/>
            </a:lvl4pPr>
            <a:lvl5pPr lvl="4" rtl="0">
              <a:buClr>
                <a:srgbClr val="000000"/>
              </a:buClr>
              <a:buSzPts val="1100"/>
              <a:buFont typeface="Arial"/>
              <a:buNone/>
              <a:defRPr/>
            </a:lvl5pPr>
            <a:lvl6pPr lvl="5" rtl="0">
              <a:buClr>
                <a:srgbClr val="000000"/>
              </a:buClr>
              <a:buSzPts val="1100"/>
              <a:buFont typeface="Arial"/>
              <a:buNone/>
              <a:defRPr/>
            </a:lvl6pPr>
            <a:lvl7pPr lvl="6" rtl="0">
              <a:buClr>
                <a:srgbClr val="000000"/>
              </a:buClr>
              <a:buSzPts val="1100"/>
              <a:buFont typeface="Arial"/>
              <a:buNone/>
              <a:defRPr/>
            </a:lvl7pPr>
            <a:lvl8pPr lvl="7" rtl="0">
              <a:buClr>
                <a:srgbClr val="000000"/>
              </a:buClr>
              <a:buSzPts val="1100"/>
              <a:buFont typeface="Arial"/>
              <a:buNone/>
              <a:defRPr/>
            </a:lvl8pPr>
            <a:lvl9pPr lvl="8" rtl="0"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0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0" y="978325"/>
            <a:ext cx="9144000" cy="3172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275"/>
              </a:solidFill>
            </a:endParaRPr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8" name="Google Shape;138;p21"/>
          <p:cNvSpPr txBox="1"/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9" name="Google Shape;139;p21"/>
          <p:cNvSpPr/>
          <p:nvPr/>
        </p:nvSpPr>
        <p:spPr>
          <a:xfrm flipH="1">
            <a:off x="0" y="0"/>
            <a:ext cx="301500" cy="5143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051807" y="25014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2" type="ctrTitle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3" type="subTitle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4" type="ctrTitle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5" type="subTitle"/>
          </p:nvPr>
        </p:nvSpPr>
        <p:spPr>
          <a:xfrm>
            <a:off x="5185707" y="25014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6" type="ctrTitle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7" type="subTitle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9" type="title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hasCustomPrompt="1" idx="13" type="title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hasCustomPrompt="1" idx="14" type="title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/>
          <p:nvPr>
            <p:ph hasCustomPrompt="1" idx="15" type="title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7" name="Google Shape;27;p3"/>
          <p:cNvCxnSpPr/>
          <p:nvPr/>
        </p:nvCxnSpPr>
        <p:spPr>
          <a:xfrm>
            <a:off x="2273400" y="2242363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3"/>
          <p:cNvCxnSpPr/>
          <p:nvPr/>
        </p:nvCxnSpPr>
        <p:spPr>
          <a:xfrm>
            <a:off x="2273400" y="3804313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1">
  <p:cSld name="CUSTOM_8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0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0" y="978325"/>
            <a:ext cx="9144000" cy="3172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275"/>
              </a:solidFill>
            </a:endParaRPr>
          </a:p>
        </p:txBody>
      </p:sp>
      <p:sp>
        <p:nvSpPr>
          <p:cNvPr id="144" name="Google Shape;144;p22"/>
          <p:cNvSpPr txBox="1"/>
          <p:nvPr>
            <p:ph type="title"/>
          </p:nvPr>
        </p:nvSpPr>
        <p:spPr>
          <a:xfrm>
            <a:off x="1676549" y="2123400"/>
            <a:ext cx="28470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5" name="Google Shape;145;p22"/>
          <p:cNvSpPr txBox="1"/>
          <p:nvPr>
            <p:ph idx="1" type="subTitle"/>
          </p:nvPr>
        </p:nvSpPr>
        <p:spPr>
          <a:xfrm flipH="1">
            <a:off x="4792272" y="1986750"/>
            <a:ext cx="2631000" cy="11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6" name="Google Shape;146;p22"/>
          <p:cNvSpPr/>
          <p:nvPr/>
        </p:nvSpPr>
        <p:spPr>
          <a:xfrm flipH="1">
            <a:off x="0" y="0"/>
            <a:ext cx="4627800" cy="3099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1 1">
  <p:cSld name="CUSTOM_8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/>
          <p:nvPr/>
        </p:nvSpPr>
        <p:spPr>
          <a:xfrm>
            <a:off x="0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0" y="978325"/>
            <a:ext cx="9144000" cy="3172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275"/>
              </a:solidFill>
            </a:endParaRPr>
          </a:p>
        </p:txBody>
      </p:sp>
      <p:sp>
        <p:nvSpPr>
          <p:cNvPr id="150" name="Google Shape;150;p23"/>
          <p:cNvSpPr txBox="1"/>
          <p:nvPr>
            <p:ph type="title"/>
          </p:nvPr>
        </p:nvSpPr>
        <p:spPr>
          <a:xfrm flipH="1">
            <a:off x="4516092" y="2123400"/>
            <a:ext cx="28470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1" type="subTitle"/>
          </p:nvPr>
        </p:nvSpPr>
        <p:spPr>
          <a:xfrm>
            <a:off x="1780912" y="1986750"/>
            <a:ext cx="2466300" cy="11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2" name="Google Shape;152;p23"/>
          <p:cNvSpPr/>
          <p:nvPr/>
        </p:nvSpPr>
        <p:spPr>
          <a:xfrm flipH="1">
            <a:off x="4516200" y="0"/>
            <a:ext cx="4627800" cy="3099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1 1 1 1">
  <p:cSld name="CUSTOM_8_1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/>
          <p:nvPr/>
        </p:nvSpPr>
        <p:spPr>
          <a:xfrm>
            <a:off x="0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0" y="978325"/>
            <a:ext cx="9144000" cy="3172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275"/>
              </a:solidFill>
            </a:endParaRPr>
          </a:p>
        </p:txBody>
      </p:sp>
      <p:sp>
        <p:nvSpPr>
          <p:cNvPr id="156" name="Google Shape;156;p24"/>
          <p:cNvSpPr txBox="1"/>
          <p:nvPr>
            <p:ph type="title"/>
          </p:nvPr>
        </p:nvSpPr>
        <p:spPr>
          <a:xfrm flipH="1">
            <a:off x="1868707" y="2123400"/>
            <a:ext cx="54066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 type="titleOnly">
  <p:cSld name="TITLE_ONLY">
    <p:bg>
      <p:bgPr>
        <a:noFill/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/>
          <p:nvPr/>
        </p:nvSpPr>
        <p:spPr>
          <a:xfrm>
            <a:off x="4560425" y="471475"/>
            <a:ext cx="4587300" cy="4200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/>
          <p:nvPr/>
        </p:nvSpPr>
        <p:spPr>
          <a:xfrm>
            <a:off x="-7500" y="471475"/>
            <a:ext cx="4587300" cy="4200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 txBox="1"/>
          <p:nvPr>
            <p:ph type="ctrTitle"/>
          </p:nvPr>
        </p:nvSpPr>
        <p:spPr>
          <a:xfrm>
            <a:off x="759125" y="600200"/>
            <a:ext cx="33438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1" name="Google Shape;161;p25"/>
          <p:cNvSpPr txBox="1"/>
          <p:nvPr>
            <p:ph idx="1" type="subTitle"/>
          </p:nvPr>
        </p:nvSpPr>
        <p:spPr>
          <a:xfrm>
            <a:off x="759113" y="3032650"/>
            <a:ext cx="2797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2" name="Google Shape;162;p25"/>
          <p:cNvSpPr txBox="1"/>
          <p:nvPr>
            <p:ph idx="2" type="subTitle"/>
          </p:nvPr>
        </p:nvSpPr>
        <p:spPr>
          <a:xfrm>
            <a:off x="5411863" y="3032650"/>
            <a:ext cx="2797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3" type="ctrTitle"/>
          </p:nvPr>
        </p:nvSpPr>
        <p:spPr>
          <a:xfrm>
            <a:off x="792969" y="2211450"/>
            <a:ext cx="2797200" cy="644700"/>
          </a:xfrm>
          <a:prstGeom prst="rect">
            <a:avLst/>
          </a:prstGeom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4" type="ctrTitle"/>
          </p:nvPr>
        </p:nvSpPr>
        <p:spPr>
          <a:xfrm>
            <a:off x="5445719" y="2211450"/>
            <a:ext cx="2797200" cy="644700"/>
          </a:xfrm>
          <a:prstGeom prst="rect">
            <a:avLst/>
          </a:prstGeom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grpSp>
        <p:nvGrpSpPr>
          <p:cNvPr id="165" name="Google Shape;165;p25"/>
          <p:cNvGrpSpPr/>
          <p:nvPr/>
        </p:nvGrpSpPr>
        <p:grpSpPr>
          <a:xfrm>
            <a:off x="4576072" y="4075"/>
            <a:ext cx="392700" cy="5157600"/>
            <a:chOff x="3047922" y="4075"/>
            <a:chExt cx="392700" cy="5157600"/>
          </a:xfrm>
        </p:grpSpPr>
        <p:sp>
          <p:nvSpPr>
            <p:cNvPr id="166" name="Google Shape;166;p25"/>
            <p:cNvSpPr/>
            <p:nvPr/>
          </p:nvSpPr>
          <p:spPr>
            <a:xfrm rot="5400000">
              <a:off x="3017322" y="2373000"/>
              <a:ext cx="453900" cy="3927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7" name="Google Shape;167;p25"/>
            <p:cNvCxnSpPr/>
            <p:nvPr/>
          </p:nvCxnSpPr>
          <p:spPr>
            <a:xfrm>
              <a:off x="3053725" y="4075"/>
              <a:ext cx="0" cy="51576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3">
  <p:cSld name="TITLE_ONLY_3">
    <p:bg>
      <p:bgPr>
        <a:noFill/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4560425" y="-7025"/>
            <a:ext cx="4587300" cy="515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-7500" y="-7025"/>
            <a:ext cx="4567800" cy="515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 txBox="1"/>
          <p:nvPr>
            <p:ph type="ctrTitle"/>
          </p:nvPr>
        </p:nvSpPr>
        <p:spPr>
          <a:xfrm>
            <a:off x="2146200" y="600200"/>
            <a:ext cx="48516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2" name="Google Shape;172;p26"/>
          <p:cNvSpPr txBox="1"/>
          <p:nvPr>
            <p:ph idx="1" type="subTitle"/>
          </p:nvPr>
        </p:nvSpPr>
        <p:spPr>
          <a:xfrm>
            <a:off x="759113" y="2337500"/>
            <a:ext cx="2797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3" name="Google Shape;173;p26"/>
          <p:cNvSpPr txBox="1"/>
          <p:nvPr>
            <p:ph idx="2" type="subTitle"/>
          </p:nvPr>
        </p:nvSpPr>
        <p:spPr>
          <a:xfrm>
            <a:off x="5411863" y="2337500"/>
            <a:ext cx="2797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4" name="Google Shape;174;p26"/>
          <p:cNvSpPr/>
          <p:nvPr/>
        </p:nvSpPr>
        <p:spPr>
          <a:xfrm rot="5400000">
            <a:off x="4545472" y="2860425"/>
            <a:ext cx="453900" cy="3927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">
  <p:cSld name="TITLE_ONLY_2">
    <p:bg>
      <p:bgPr>
        <a:noFill/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/>
          <p:nvPr/>
        </p:nvSpPr>
        <p:spPr>
          <a:xfrm>
            <a:off x="4773188" y="1362900"/>
            <a:ext cx="3094673" cy="3781988"/>
          </a:xfrm>
          <a:custGeom>
            <a:rect b="b" l="l" r="r" t="t"/>
            <a:pathLst>
              <a:path extrusionOk="0" h="4959984" w="342900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77" name="Google Shape;177;p27"/>
          <p:cNvSpPr/>
          <p:nvPr/>
        </p:nvSpPr>
        <p:spPr>
          <a:xfrm>
            <a:off x="1276113" y="1362900"/>
            <a:ext cx="3094673" cy="3781988"/>
          </a:xfrm>
          <a:custGeom>
            <a:rect b="b" l="l" r="r" t="t"/>
            <a:pathLst>
              <a:path extrusionOk="0" h="4959984" w="342900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78" name="Google Shape;178;p27"/>
          <p:cNvSpPr txBox="1"/>
          <p:nvPr>
            <p:ph type="ctrTitle"/>
          </p:nvPr>
        </p:nvSpPr>
        <p:spPr>
          <a:xfrm>
            <a:off x="1348450" y="225175"/>
            <a:ext cx="64470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3000">
                <a:solidFill>
                  <a:srgbClr val="413B49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79" name="Google Shape;179;p27"/>
          <p:cNvSpPr txBox="1"/>
          <p:nvPr>
            <p:ph idx="1" type="subTitle"/>
          </p:nvPr>
        </p:nvSpPr>
        <p:spPr>
          <a:xfrm>
            <a:off x="1513750" y="2985400"/>
            <a:ext cx="2619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0" name="Google Shape;180;p27"/>
          <p:cNvSpPr txBox="1"/>
          <p:nvPr>
            <p:ph idx="2" type="subTitle"/>
          </p:nvPr>
        </p:nvSpPr>
        <p:spPr>
          <a:xfrm>
            <a:off x="5010875" y="2985400"/>
            <a:ext cx="2619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1" name="Google Shape;181;p27"/>
          <p:cNvSpPr txBox="1"/>
          <p:nvPr>
            <p:ph idx="3" type="ctrTitle"/>
          </p:nvPr>
        </p:nvSpPr>
        <p:spPr>
          <a:xfrm>
            <a:off x="1513756" y="2340700"/>
            <a:ext cx="2619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82" name="Google Shape;182;p27"/>
          <p:cNvSpPr txBox="1"/>
          <p:nvPr>
            <p:ph idx="4" type="ctrTitle"/>
          </p:nvPr>
        </p:nvSpPr>
        <p:spPr>
          <a:xfrm>
            <a:off x="5010881" y="2340700"/>
            <a:ext cx="2619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83" name="Google Shape;183;p27"/>
          <p:cNvSpPr/>
          <p:nvPr/>
        </p:nvSpPr>
        <p:spPr>
          <a:xfrm flipH="1">
            <a:off x="142275" y="1230300"/>
            <a:ext cx="272700" cy="3913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84" name="Google Shape;184;p27"/>
          <p:cNvSpPr/>
          <p:nvPr/>
        </p:nvSpPr>
        <p:spPr>
          <a:xfrm flipH="1">
            <a:off x="0" y="0"/>
            <a:ext cx="272700" cy="5143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 1">
  <p:cSld name="TITLE_ONLY_2_1">
    <p:bg>
      <p:bgPr>
        <a:noFill/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/>
          <p:nvPr/>
        </p:nvSpPr>
        <p:spPr>
          <a:xfrm>
            <a:off x="0" y="1257350"/>
            <a:ext cx="9146858" cy="3459589"/>
          </a:xfrm>
          <a:custGeom>
            <a:rect b="b" l="l" r="r" t="t"/>
            <a:pathLst>
              <a:path extrusionOk="0" h="4959984" w="342900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87" name="Google Shape;187;p28"/>
          <p:cNvSpPr txBox="1"/>
          <p:nvPr>
            <p:ph type="ctrTitle"/>
          </p:nvPr>
        </p:nvSpPr>
        <p:spPr>
          <a:xfrm>
            <a:off x="1348450" y="225175"/>
            <a:ext cx="64470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3000">
                <a:solidFill>
                  <a:srgbClr val="413B49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" type="subTitle"/>
          </p:nvPr>
        </p:nvSpPr>
        <p:spPr>
          <a:xfrm>
            <a:off x="464600" y="2883250"/>
            <a:ext cx="2619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2" type="subTitle"/>
          </p:nvPr>
        </p:nvSpPr>
        <p:spPr>
          <a:xfrm>
            <a:off x="3262350" y="2883250"/>
            <a:ext cx="2619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0" name="Google Shape;190;p28"/>
          <p:cNvSpPr txBox="1"/>
          <p:nvPr>
            <p:ph idx="3" type="ctrTitle"/>
          </p:nvPr>
        </p:nvSpPr>
        <p:spPr>
          <a:xfrm>
            <a:off x="464606" y="2238550"/>
            <a:ext cx="2619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91" name="Google Shape;191;p28"/>
          <p:cNvSpPr txBox="1"/>
          <p:nvPr>
            <p:ph idx="4" type="ctrTitle"/>
          </p:nvPr>
        </p:nvSpPr>
        <p:spPr>
          <a:xfrm>
            <a:off x="3262356" y="2238550"/>
            <a:ext cx="2619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92" name="Google Shape;192;p28"/>
          <p:cNvSpPr txBox="1"/>
          <p:nvPr>
            <p:ph idx="5" type="subTitle"/>
          </p:nvPr>
        </p:nvSpPr>
        <p:spPr>
          <a:xfrm>
            <a:off x="6060100" y="2883250"/>
            <a:ext cx="2619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3" name="Google Shape;193;p28"/>
          <p:cNvSpPr txBox="1"/>
          <p:nvPr>
            <p:ph idx="6" type="ctrTitle"/>
          </p:nvPr>
        </p:nvSpPr>
        <p:spPr>
          <a:xfrm>
            <a:off x="6060106" y="2238550"/>
            <a:ext cx="2619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1 1">
  <p:cSld name="TITLE_ONLY_1_1">
    <p:bg>
      <p:bgPr>
        <a:noFill/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/>
          <p:nvPr/>
        </p:nvSpPr>
        <p:spPr>
          <a:xfrm>
            <a:off x="75" y="469725"/>
            <a:ext cx="3048000" cy="4199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/>
          <p:nvPr/>
        </p:nvSpPr>
        <p:spPr>
          <a:xfrm>
            <a:off x="3050200" y="470909"/>
            <a:ext cx="3048000" cy="41994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9"/>
          <p:cNvSpPr/>
          <p:nvPr/>
        </p:nvSpPr>
        <p:spPr>
          <a:xfrm>
            <a:off x="6095925" y="469725"/>
            <a:ext cx="3048000" cy="4199400"/>
          </a:xfrm>
          <a:prstGeom prst="rect">
            <a:avLst/>
          </a:prstGeom>
          <a:solidFill>
            <a:srgbClr val="AE3F4A">
              <a:alpha val="84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9"/>
          <p:cNvGrpSpPr/>
          <p:nvPr/>
        </p:nvGrpSpPr>
        <p:grpSpPr>
          <a:xfrm>
            <a:off x="3047997" y="4075"/>
            <a:ext cx="3440775" cy="5157600"/>
            <a:chOff x="3047922" y="4075"/>
            <a:chExt cx="3440775" cy="5157600"/>
          </a:xfrm>
        </p:grpSpPr>
        <p:grpSp>
          <p:nvGrpSpPr>
            <p:cNvPr id="199" name="Google Shape;199;p29"/>
            <p:cNvGrpSpPr/>
            <p:nvPr/>
          </p:nvGrpSpPr>
          <p:grpSpPr>
            <a:xfrm>
              <a:off x="3047922" y="4075"/>
              <a:ext cx="3440775" cy="5157600"/>
              <a:chOff x="3047922" y="4075"/>
              <a:chExt cx="3440775" cy="5157600"/>
            </a:xfrm>
          </p:grpSpPr>
          <p:grpSp>
            <p:nvGrpSpPr>
              <p:cNvPr id="200" name="Google Shape;200;p29"/>
              <p:cNvGrpSpPr/>
              <p:nvPr/>
            </p:nvGrpSpPr>
            <p:grpSpPr>
              <a:xfrm>
                <a:off x="3047922" y="2342400"/>
                <a:ext cx="3440775" cy="453900"/>
                <a:chOff x="3047922" y="2342400"/>
                <a:chExt cx="3440775" cy="453900"/>
              </a:xfrm>
            </p:grpSpPr>
            <p:sp>
              <p:nvSpPr>
                <p:cNvPr id="201" name="Google Shape;201;p29"/>
                <p:cNvSpPr/>
                <p:nvPr/>
              </p:nvSpPr>
              <p:spPr>
                <a:xfrm rot="5400000">
                  <a:off x="3017322" y="2373000"/>
                  <a:ext cx="453900" cy="39270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 rot="5400000">
                  <a:off x="6065397" y="2373000"/>
                  <a:ext cx="453900" cy="39270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203" name="Google Shape;203;p29"/>
              <p:cNvCxnSpPr/>
              <p:nvPr/>
            </p:nvCxnSpPr>
            <p:spPr>
              <a:xfrm>
                <a:off x="3053725" y="4075"/>
                <a:ext cx="0" cy="51576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04" name="Google Shape;204;p29"/>
            <p:cNvCxnSpPr/>
            <p:nvPr/>
          </p:nvCxnSpPr>
          <p:spPr>
            <a:xfrm>
              <a:off x="6100425" y="4075"/>
              <a:ext cx="0" cy="51576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5" name="Google Shape;205;p29"/>
          <p:cNvSpPr txBox="1"/>
          <p:nvPr>
            <p:ph type="ctrTitle"/>
          </p:nvPr>
        </p:nvSpPr>
        <p:spPr>
          <a:xfrm>
            <a:off x="3043625" y="600200"/>
            <a:ext cx="29385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6" name="Google Shape;206;p29"/>
          <p:cNvSpPr txBox="1"/>
          <p:nvPr>
            <p:ph idx="2" type="ctrTitle"/>
          </p:nvPr>
        </p:nvSpPr>
        <p:spPr>
          <a:xfrm>
            <a:off x="642688" y="27689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07" name="Google Shape;207;p29"/>
          <p:cNvSpPr txBox="1"/>
          <p:nvPr>
            <p:ph idx="1" type="subTitle"/>
          </p:nvPr>
        </p:nvSpPr>
        <p:spPr>
          <a:xfrm>
            <a:off x="642700" y="333745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8" name="Google Shape;208;p29"/>
          <p:cNvSpPr txBox="1"/>
          <p:nvPr>
            <p:ph idx="3" type="ctrTitle"/>
          </p:nvPr>
        </p:nvSpPr>
        <p:spPr>
          <a:xfrm>
            <a:off x="3690688" y="27689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09" name="Google Shape;209;p29"/>
          <p:cNvSpPr txBox="1"/>
          <p:nvPr>
            <p:ph idx="4" type="subTitle"/>
          </p:nvPr>
        </p:nvSpPr>
        <p:spPr>
          <a:xfrm>
            <a:off x="3690700" y="333745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0" name="Google Shape;210;p29"/>
          <p:cNvSpPr txBox="1"/>
          <p:nvPr>
            <p:ph idx="5" type="ctrTitle"/>
          </p:nvPr>
        </p:nvSpPr>
        <p:spPr>
          <a:xfrm>
            <a:off x="6738688" y="27689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11" name="Google Shape;211;p29"/>
          <p:cNvSpPr txBox="1"/>
          <p:nvPr>
            <p:ph idx="6" type="subTitle"/>
          </p:nvPr>
        </p:nvSpPr>
        <p:spPr>
          <a:xfrm>
            <a:off x="6738700" y="333745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_1"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/>
          <p:nvPr/>
        </p:nvSpPr>
        <p:spPr>
          <a:xfrm>
            <a:off x="0" y="1693175"/>
            <a:ext cx="9144000" cy="3450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275"/>
              </a:solidFill>
            </a:endParaRPr>
          </a:p>
        </p:txBody>
      </p:sp>
      <p:cxnSp>
        <p:nvCxnSpPr>
          <p:cNvPr id="214" name="Google Shape;214;p30"/>
          <p:cNvCxnSpPr/>
          <p:nvPr/>
        </p:nvCxnSpPr>
        <p:spPr>
          <a:xfrm rot="10800000">
            <a:off x="1654675" y="1693225"/>
            <a:ext cx="0" cy="3450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30"/>
          <p:cNvCxnSpPr/>
          <p:nvPr/>
        </p:nvCxnSpPr>
        <p:spPr>
          <a:xfrm rot="10800000">
            <a:off x="3968125" y="1693225"/>
            <a:ext cx="0" cy="3450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30"/>
          <p:cNvCxnSpPr/>
          <p:nvPr/>
        </p:nvCxnSpPr>
        <p:spPr>
          <a:xfrm rot="10800000">
            <a:off x="6258550" y="1693225"/>
            <a:ext cx="0" cy="3450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30"/>
          <p:cNvSpPr txBox="1"/>
          <p:nvPr>
            <p:ph type="ctrTitle"/>
          </p:nvPr>
        </p:nvSpPr>
        <p:spPr>
          <a:xfrm>
            <a:off x="1716237" y="3009604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8" name="Google Shape;218;p30"/>
          <p:cNvSpPr txBox="1"/>
          <p:nvPr>
            <p:ph idx="1" type="subTitle"/>
          </p:nvPr>
        </p:nvSpPr>
        <p:spPr>
          <a:xfrm>
            <a:off x="1716228" y="3471066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9" name="Google Shape;219;p30"/>
          <p:cNvSpPr txBox="1"/>
          <p:nvPr>
            <p:ph hasCustomPrompt="1" idx="2" type="title"/>
          </p:nvPr>
        </p:nvSpPr>
        <p:spPr>
          <a:xfrm>
            <a:off x="1640037" y="241664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0" name="Google Shape;220;p30"/>
          <p:cNvSpPr txBox="1"/>
          <p:nvPr>
            <p:ph idx="3" type="ctrTitle"/>
          </p:nvPr>
        </p:nvSpPr>
        <p:spPr>
          <a:xfrm>
            <a:off x="4013612" y="3006205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1" name="Google Shape;221;p30"/>
          <p:cNvSpPr txBox="1"/>
          <p:nvPr>
            <p:ph idx="4" type="subTitle"/>
          </p:nvPr>
        </p:nvSpPr>
        <p:spPr>
          <a:xfrm>
            <a:off x="4013600" y="3467667"/>
            <a:ext cx="19767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2" name="Google Shape;222;p30"/>
          <p:cNvSpPr txBox="1"/>
          <p:nvPr>
            <p:ph hasCustomPrompt="1" idx="5" type="title"/>
          </p:nvPr>
        </p:nvSpPr>
        <p:spPr>
          <a:xfrm>
            <a:off x="3937412" y="241324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3" name="Google Shape;223;p30"/>
          <p:cNvSpPr txBox="1"/>
          <p:nvPr>
            <p:ph idx="6" type="ctrTitle"/>
          </p:nvPr>
        </p:nvSpPr>
        <p:spPr>
          <a:xfrm>
            <a:off x="6310987" y="3006215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4" name="Google Shape;224;p30"/>
          <p:cNvSpPr txBox="1"/>
          <p:nvPr>
            <p:ph idx="7" type="subTitle"/>
          </p:nvPr>
        </p:nvSpPr>
        <p:spPr>
          <a:xfrm>
            <a:off x="6310978" y="3467677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5" name="Google Shape;225;p30"/>
          <p:cNvSpPr txBox="1"/>
          <p:nvPr>
            <p:ph hasCustomPrompt="1" idx="8" type="title"/>
          </p:nvPr>
        </p:nvSpPr>
        <p:spPr>
          <a:xfrm>
            <a:off x="6234787" y="241325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6" name="Google Shape;226;p30"/>
          <p:cNvSpPr txBox="1"/>
          <p:nvPr>
            <p:ph idx="9" type="ctrTitle"/>
          </p:nvPr>
        </p:nvSpPr>
        <p:spPr>
          <a:xfrm>
            <a:off x="2031600" y="600200"/>
            <a:ext cx="50808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3000">
                <a:solidFill>
                  <a:srgbClr val="413B4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2 1 1">
  <p:cSld name="CUSTOM_6_1_1">
    <p:bg>
      <p:bgPr>
        <a:solidFill>
          <a:srgbClr val="FFFFFF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ctrTitle"/>
          </p:nvPr>
        </p:nvSpPr>
        <p:spPr>
          <a:xfrm>
            <a:off x="1964851" y="284100"/>
            <a:ext cx="52143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9" name="Google Shape;229;p31"/>
          <p:cNvSpPr/>
          <p:nvPr/>
        </p:nvSpPr>
        <p:spPr>
          <a:xfrm>
            <a:off x="8729025" y="1230300"/>
            <a:ext cx="272700" cy="39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230" name="Google Shape;230;p31"/>
          <p:cNvSpPr/>
          <p:nvPr/>
        </p:nvSpPr>
        <p:spPr>
          <a:xfrm>
            <a:off x="8871300" y="0"/>
            <a:ext cx="272700" cy="5143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CUSTOM_2_1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1479" l="5517" r="39802" t="7179"/>
          <a:stretch/>
        </p:blipFill>
        <p:spPr>
          <a:xfrm>
            <a:off x="-100" y="1"/>
            <a:ext cx="2218277" cy="20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2 1 1 2">
  <p:cSld name="CUSTOM_6_1_1_2">
    <p:bg>
      <p:bgPr>
        <a:solidFill>
          <a:srgbClr val="FFFFF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ctrTitle"/>
          </p:nvPr>
        </p:nvSpPr>
        <p:spPr>
          <a:xfrm>
            <a:off x="1964851" y="284100"/>
            <a:ext cx="52143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9pPr>
          </a:lstStyle>
          <a:p/>
        </p:txBody>
      </p:sp>
      <p:sp>
        <p:nvSpPr>
          <p:cNvPr id="233" name="Google Shape;233;p32"/>
          <p:cNvSpPr/>
          <p:nvPr/>
        </p:nvSpPr>
        <p:spPr>
          <a:xfrm>
            <a:off x="8729025" y="1230300"/>
            <a:ext cx="272700" cy="39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234" name="Google Shape;234;p32"/>
          <p:cNvSpPr/>
          <p:nvPr/>
        </p:nvSpPr>
        <p:spPr>
          <a:xfrm>
            <a:off x="8871300" y="0"/>
            <a:ext cx="272700" cy="5143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235" name="Google Shape;235;p32"/>
          <p:cNvSpPr txBox="1"/>
          <p:nvPr>
            <p:ph idx="1" type="subTitle"/>
          </p:nvPr>
        </p:nvSpPr>
        <p:spPr>
          <a:xfrm>
            <a:off x="2081097" y="4331625"/>
            <a:ext cx="49818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2 1 1 1">
  <p:cSld name="CUSTOM_6_1_1_1">
    <p:bg>
      <p:bgPr>
        <a:solidFill>
          <a:srgbClr val="FFFFFF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ctrTitle"/>
          </p:nvPr>
        </p:nvSpPr>
        <p:spPr>
          <a:xfrm>
            <a:off x="1964851" y="284100"/>
            <a:ext cx="52143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9pPr>
          </a:lstStyle>
          <a:p/>
        </p:txBody>
      </p:sp>
      <p:sp>
        <p:nvSpPr>
          <p:cNvPr id="238" name="Google Shape;238;p33"/>
          <p:cNvSpPr/>
          <p:nvPr/>
        </p:nvSpPr>
        <p:spPr>
          <a:xfrm flipH="1">
            <a:off x="142275" y="1230300"/>
            <a:ext cx="272700" cy="3913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239" name="Google Shape;239;p33"/>
          <p:cNvSpPr/>
          <p:nvPr/>
        </p:nvSpPr>
        <p:spPr>
          <a:xfrm flipH="1">
            <a:off x="0" y="0"/>
            <a:ext cx="272700" cy="5143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240" name="Google Shape;240;p33"/>
          <p:cNvSpPr txBox="1"/>
          <p:nvPr>
            <p:ph idx="2" type="ctrTitle"/>
          </p:nvPr>
        </p:nvSpPr>
        <p:spPr>
          <a:xfrm>
            <a:off x="884600" y="1769925"/>
            <a:ext cx="2429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/>
        </p:txBody>
      </p:sp>
      <p:sp>
        <p:nvSpPr>
          <p:cNvPr id="241" name="Google Shape;241;p33"/>
          <p:cNvSpPr txBox="1"/>
          <p:nvPr>
            <p:ph idx="1" type="subTitle"/>
          </p:nvPr>
        </p:nvSpPr>
        <p:spPr>
          <a:xfrm>
            <a:off x="1186052" y="2231399"/>
            <a:ext cx="1826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/>
        </p:txBody>
      </p:sp>
      <p:sp>
        <p:nvSpPr>
          <p:cNvPr id="242" name="Google Shape;242;p33"/>
          <p:cNvSpPr txBox="1"/>
          <p:nvPr>
            <p:ph idx="3" type="ctrTitle"/>
          </p:nvPr>
        </p:nvSpPr>
        <p:spPr>
          <a:xfrm>
            <a:off x="3357313" y="1766525"/>
            <a:ext cx="2429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/>
        </p:txBody>
      </p:sp>
      <p:sp>
        <p:nvSpPr>
          <p:cNvPr id="243" name="Google Shape;243;p33"/>
          <p:cNvSpPr txBox="1"/>
          <p:nvPr>
            <p:ph idx="4" type="subTitle"/>
          </p:nvPr>
        </p:nvSpPr>
        <p:spPr>
          <a:xfrm>
            <a:off x="3658770" y="2227996"/>
            <a:ext cx="1826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/>
        </p:txBody>
      </p:sp>
      <p:sp>
        <p:nvSpPr>
          <p:cNvPr id="244" name="Google Shape;244;p33"/>
          <p:cNvSpPr txBox="1"/>
          <p:nvPr>
            <p:ph idx="5" type="ctrTitle"/>
          </p:nvPr>
        </p:nvSpPr>
        <p:spPr>
          <a:xfrm>
            <a:off x="5830012" y="1766550"/>
            <a:ext cx="2429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/>
        </p:txBody>
      </p:sp>
      <p:sp>
        <p:nvSpPr>
          <p:cNvPr id="245" name="Google Shape;245;p33"/>
          <p:cNvSpPr txBox="1"/>
          <p:nvPr>
            <p:ph idx="6" type="subTitle"/>
          </p:nvPr>
        </p:nvSpPr>
        <p:spPr>
          <a:xfrm>
            <a:off x="6131601" y="2228000"/>
            <a:ext cx="1826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/>
        </p:txBody>
      </p:sp>
      <p:sp>
        <p:nvSpPr>
          <p:cNvPr id="246" name="Google Shape;246;p33"/>
          <p:cNvSpPr txBox="1"/>
          <p:nvPr>
            <p:ph idx="7" type="ctrTitle"/>
          </p:nvPr>
        </p:nvSpPr>
        <p:spPr>
          <a:xfrm>
            <a:off x="884600" y="3295651"/>
            <a:ext cx="2429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/>
        </p:txBody>
      </p:sp>
      <p:sp>
        <p:nvSpPr>
          <p:cNvPr id="247" name="Google Shape;247;p33"/>
          <p:cNvSpPr txBox="1"/>
          <p:nvPr>
            <p:ph idx="8" type="subTitle"/>
          </p:nvPr>
        </p:nvSpPr>
        <p:spPr>
          <a:xfrm>
            <a:off x="1186052" y="3757125"/>
            <a:ext cx="1826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/>
        </p:txBody>
      </p:sp>
      <p:sp>
        <p:nvSpPr>
          <p:cNvPr id="248" name="Google Shape;248;p33"/>
          <p:cNvSpPr txBox="1"/>
          <p:nvPr>
            <p:ph idx="9" type="ctrTitle"/>
          </p:nvPr>
        </p:nvSpPr>
        <p:spPr>
          <a:xfrm>
            <a:off x="3357313" y="3292254"/>
            <a:ext cx="2429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/>
        </p:txBody>
      </p:sp>
      <p:sp>
        <p:nvSpPr>
          <p:cNvPr id="249" name="Google Shape;249;p33"/>
          <p:cNvSpPr txBox="1"/>
          <p:nvPr>
            <p:ph idx="13" type="subTitle"/>
          </p:nvPr>
        </p:nvSpPr>
        <p:spPr>
          <a:xfrm>
            <a:off x="3658770" y="3753724"/>
            <a:ext cx="1826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/>
        </p:txBody>
      </p:sp>
      <p:sp>
        <p:nvSpPr>
          <p:cNvPr id="250" name="Google Shape;250;p33"/>
          <p:cNvSpPr txBox="1"/>
          <p:nvPr>
            <p:ph idx="14" type="ctrTitle"/>
          </p:nvPr>
        </p:nvSpPr>
        <p:spPr>
          <a:xfrm>
            <a:off x="5830012" y="3292275"/>
            <a:ext cx="2429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/>
        </p:txBody>
      </p:sp>
      <p:sp>
        <p:nvSpPr>
          <p:cNvPr id="251" name="Google Shape;251;p33"/>
          <p:cNvSpPr txBox="1"/>
          <p:nvPr>
            <p:ph idx="15" type="subTitle"/>
          </p:nvPr>
        </p:nvSpPr>
        <p:spPr>
          <a:xfrm>
            <a:off x="6131601" y="3753725"/>
            <a:ext cx="1826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2 1 1 1 1">
  <p:cSld name="CUSTOM_6_1_1_1_1">
    <p:bg>
      <p:bgPr>
        <a:solidFill>
          <a:srgbClr val="FFFFFF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ctrTitle"/>
          </p:nvPr>
        </p:nvSpPr>
        <p:spPr>
          <a:xfrm>
            <a:off x="1964851" y="284100"/>
            <a:ext cx="52143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9pPr>
          </a:lstStyle>
          <a:p/>
        </p:txBody>
      </p:sp>
      <p:sp>
        <p:nvSpPr>
          <p:cNvPr id="254" name="Google Shape;254;p34"/>
          <p:cNvSpPr/>
          <p:nvPr/>
        </p:nvSpPr>
        <p:spPr>
          <a:xfrm flipH="1">
            <a:off x="142275" y="1230300"/>
            <a:ext cx="272700" cy="3913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255" name="Google Shape;255;p34"/>
          <p:cNvSpPr/>
          <p:nvPr/>
        </p:nvSpPr>
        <p:spPr>
          <a:xfrm flipH="1">
            <a:off x="0" y="0"/>
            <a:ext cx="272700" cy="5143500"/>
          </a:xfrm>
          <a:prstGeom prst="rect">
            <a:avLst/>
          </a:prstGeom>
          <a:solidFill>
            <a:srgbClr val="413B49">
              <a:alpha val="742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 1">
  <p:cSld name="CUSTOM_10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/>
          <p:nvPr/>
        </p:nvSpPr>
        <p:spPr>
          <a:xfrm flipH="1">
            <a:off x="0" y="679995"/>
            <a:ext cx="8481600" cy="4463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258" name="Google Shape;258;p35"/>
          <p:cNvSpPr/>
          <p:nvPr/>
        </p:nvSpPr>
        <p:spPr>
          <a:xfrm flipH="1">
            <a:off x="662875" y="7125"/>
            <a:ext cx="8481600" cy="4510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259" name="Google Shape;259;p35"/>
          <p:cNvSpPr txBox="1"/>
          <p:nvPr>
            <p:ph type="ctrTitle"/>
          </p:nvPr>
        </p:nvSpPr>
        <p:spPr>
          <a:xfrm>
            <a:off x="2031600" y="600200"/>
            <a:ext cx="50808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5">
  <p:cSld name="CUSTOM_1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/>
          <p:nvPr/>
        </p:nvSpPr>
        <p:spPr>
          <a:xfrm flipH="1">
            <a:off x="210" y="-7350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6"/>
          <p:cNvSpPr/>
          <p:nvPr/>
        </p:nvSpPr>
        <p:spPr>
          <a:xfrm flipH="1">
            <a:off x="1158813" y="948450"/>
            <a:ext cx="7985400" cy="42024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263" name="Google Shape;263;p36"/>
          <p:cNvSpPr/>
          <p:nvPr/>
        </p:nvSpPr>
        <p:spPr>
          <a:xfrm flipH="1">
            <a:off x="-200" y="14450"/>
            <a:ext cx="7902900" cy="4684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5 1">
  <p:cSld name="CUSTOM_11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/>
          <p:nvPr/>
        </p:nvSpPr>
        <p:spPr>
          <a:xfrm flipH="1">
            <a:off x="200" y="0"/>
            <a:ext cx="9144000" cy="5151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7"/>
          <p:cNvSpPr/>
          <p:nvPr/>
        </p:nvSpPr>
        <p:spPr>
          <a:xfrm flipH="1">
            <a:off x="-250" y="0"/>
            <a:ext cx="5677200" cy="4728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267" name="Google Shape;267;p37"/>
          <p:cNvSpPr/>
          <p:nvPr/>
        </p:nvSpPr>
        <p:spPr>
          <a:xfrm flipH="1">
            <a:off x="-225" y="3743150"/>
            <a:ext cx="7985400" cy="140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268" name="Google Shape;268;p37"/>
          <p:cNvSpPr/>
          <p:nvPr/>
        </p:nvSpPr>
        <p:spPr>
          <a:xfrm>
            <a:off x="1754975" y="1113675"/>
            <a:ext cx="2341200" cy="25014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7"/>
          <p:cNvSpPr/>
          <p:nvPr/>
        </p:nvSpPr>
        <p:spPr>
          <a:xfrm flipH="1">
            <a:off x="1158825" y="0"/>
            <a:ext cx="7985400" cy="376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270" name="Google Shape;270;p37"/>
          <p:cNvSpPr txBox="1"/>
          <p:nvPr>
            <p:ph idx="1" type="subTitle"/>
          </p:nvPr>
        </p:nvSpPr>
        <p:spPr>
          <a:xfrm>
            <a:off x="5982000" y="1472100"/>
            <a:ext cx="2429400" cy="17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1" name="Google Shape;271;p37"/>
          <p:cNvSpPr txBox="1"/>
          <p:nvPr>
            <p:ph type="ctrTitle"/>
          </p:nvPr>
        </p:nvSpPr>
        <p:spPr>
          <a:xfrm>
            <a:off x="342250" y="2219726"/>
            <a:ext cx="516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72" name="Google Shape;272;p37"/>
          <p:cNvSpPr txBox="1"/>
          <p:nvPr>
            <p:ph idx="2" type="subTitle"/>
          </p:nvPr>
        </p:nvSpPr>
        <p:spPr>
          <a:xfrm>
            <a:off x="2012375" y="2789155"/>
            <a:ext cx="1826400" cy="9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273" name="Google Shape;273;p37"/>
          <p:cNvCxnSpPr/>
          <p:nvPr/>
        </p:nvCxnSpPr>
        <p:spPr>
          <a:xfrm>
            <a:off x="2257925" y="2789150"/>
            <a:ext cx="13353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5 1 3">
  <p:cSld name="CUSTOM_11_1_3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/>
          <p:nvPr/>
        </p:nvSpPr>
        <p:spPr>
          <a:xfrm>
            <a:off x="-225" y="0"/>
            <a:ext cx="9144000" cy="5151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8"/>
          <p:cNvSpPr/>
          <p:nvPr/>
        </p:nvSpPr>
        <p:spPr>
          <a:xfrm>
            <a:off x="3467025" y="0"/>
            <a:ext cx="5677200" cy="4728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277" name="Google Shape;277;p38"/>
          <p:cNvSpPr/>
          <p:nvPr/>
        </p:nvSpPr>
        <p:spPr>
          <a:xfrm>
            <a:off x="1158800" y="3743150"/>
            <a:ext cx="7985400" cy="140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278" name="Google Shape;278;p38"/>
          <p:cNvSpPr/>
          <p:nvPr/>
        </p:nvSpPr>
        <p:spPr>
          <a:xfrm flipH="1">
            <a:off x="5047800" y="1113675"/>
            <a:ext cx="2341200" cy="25014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8"/>
          <p:cNvSpPr/>
          <p:nvPr/>
        </p:nvSpPr>
        <p:spPr>
          <a:xfrm>
            <a:off x="-250" y="0"/>
            <a:ext cx="7985400" cy="376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280" name="Google Shape;280;p38"/>
          <p:cNvSpPr txBox="1"/>
          <p:nvPr>
            <p:ph idx="1" type="subTitle"/>
          </p:nvPr>
        </p:nvSpPr>
        <p:spPr>
          <a:xfrm flipH="1">
            <a:off x="732575" y="1472100"/>
            <a:ext cx="2429400" cy="17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1" name="Google Shape;281;p38"/>
          <p:cNvSpPr txBox="1"/>
          <p:nvPr>
            <p:ph type="ctrTitle"/>
          </p:nvPr>
        </p:nvSpPr>
        <p:spPr>
          <a:xfrm flipH="1">
            <a:off x="3635125" y="2219726"/>
            <a:ext cx="516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2" name="Google Shape;282;p38"/>
          <p:cNvSpPr txBox="1"/>
          <p:nvPr>
            <p:ph idx="2" type="subTitle"/>
          </p:nvPr>
        </p:nvSpPr>
        <p:spPr>
          <a:xfrm flipH="1">
            <a:off x="5305200" y="2789155"/>
            <a:ext cx="1826400" cy="9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283" name="Google Shape;283;p38"/>
          <p:cNvCxnSpPr/>
          <p:nvPr/>
        </p:nvCxnSpPr>
        <p:spPr>
          <a:xfrm rot="10800000">
            <a:off x="5550750" y="2789150"/>
            <a:ext cx="13353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5 1 2">
  <p:cSld name="CUSTOM_11_1_2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/>
          <p:nvPr/>
        </p:nvSpPr>
        <p:spPr>
          <a:xfrm flipH="1">
            <a:off x="200" y="0"/>
            <a:ext cx="9144000" cy="5151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9"/>
          <p:cNvSpPr/>
          <p:nvPr/>
        </p:nvSpPr>
        <p:spPr>
          <a:xfrm flipH="1">
            <a:off x="-250" y="0"/>
            <a:ext cx="5677200" cy="46473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287" name="Google Shape;287;p39"/>
          <p:cNvSpPr txBox="1"/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8" name="Google Shape;288;p39"/>
          <p:cNvSpPr txBox="1"/>
          <p:nvPr>
            <p:ph idx="1" type="subTitle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9" name="Google Shape;289;p39"/>
          <p:cNvSpPr/>
          <p:nvPr/>
        </p:nvSpPr>
        <p:spPr>
          <a:xfrm flipH="1">
            <a:off x="1158825" y="3827725"/>
            <a:ext cx="7985400" cy="1323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2_1_2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/>
          <p:cNvPicPr preferRelativeResize="0"/>
          <p:nvPr/>
        </p:nvPicPr>
        <p:blipFill rotWithShape="1">
          <a:blip r:embed="rId2">
            <a:alphaModFix/>
          </a:blip>
          <a:srcRect b="1479" l="5517" r="39802" t="7179"/>
          <a:stretch/>
        </p:blipFill>
        <p:spPr>
          <a:xfrm>
            <a:off x="-100" y="1"/>
            <a:ext cx="2218277" cy="20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Google Shape;35;p5"/>
          <p:cNvSpPr/>
          <p:nvPr/>
        </p:nvSpPr>
        <p:spPr>
          <a:xfrm>
            <a:off x="6603225" y="2224175"/>
            <a:ext cx="2058600" cy="902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36" name="Google Shape;36;p5"/>
          <p:cNvSpPr txBox="1"/>
          <p:nvPr>
            <p:ph hasCustomPrompt="1" idx="2" type="title"/>
          </p:nvPr>
        </p:nvSpPr>
        <p:spPr>
          <a:xfrm>
            <a:off x="6786025" y="2341875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6679232" y="27592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5"/>
          <p:cNvSpPr/>
          <p:nvPr/>
        </p:nvSpPr>
        <p:spPr>
          <a:xfrm>
            <a:off x="4439025" y="2224175"/>
            <a:ext cx="2058600" cy="902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39" name="Google Shape;39;p5"/>
          <p:cNvSpPr txBox="1"/>
          <p:nvPr>
            <p:ph hasCustomPrompt="1" idx="3" type="title"/>
          </p:nvPr>
        </p:nvSpPr>
        <p:spPr>
          <a:xfrm>
            <a:off x="4621825" y="2341875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5"/>
          <p:cNvSpPr txBox="1"/>
          <p:nvPr>
            <p:ph idx="4" type="subTitle"/>
          </p:nvPr>
        </p:nvSpPr>
        <p:spPr>
          <a:xfrm>
            <a:off x="4515032" y="27592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5"/>
          <p:cNvSpPr/>
          <p:nvPr/>
        </p:nvSpPr>
        <p:spPr>
          <a:xfrm>
            <a:off x="6603225" y="3249050"/>
            <a:ext cx="2058600" cy="902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42" name="Google Shape;42;p5"/>
          <p:cNvSpPr txBox="1"/>
          <p:nvPr>
            <p:ph hasCustomPrompt="1" idx="5" type="title"/>
          </p:nvPr>
        </p:nvSpPr>
        <p:spPr>
          <a:xfrm>
            <a:off x="6786025" y="3366750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5"/>
          <p:cNvSpPr txBox="1"/>
          <p:nvPr>
            <p:ph idx="6" type="subTitle"/>
          </p:nvPr>
        </p:nvSpPr>
        <p:spPr>
          <a:xfrm>
            <a:off x="6679232" y="37841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5"/>
          <p:cNvSpPr/>
          <p:nvPr/>
        </p:nvSpPr>
        <p:spPr>
          <a:xfrm>
            <a:off x="4439025" y="3249050"/>
            <a:ext cx="2058600" cy="902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45" name="Google Shape;45;p5"/>
          <p:cNvSpPr txBox="1"/>
          <p:nvPr>
            <p:ph hasCustomPrompt="1" idx="7" type="title"/>
          </p:nvPr>
        </p:nvSpPr>
        <p:spPr>
          <a:xfrm>
            <a:off x="4621825" y="3366750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5"/>
          <p:cNvSpPr txBox="1"/>
          <p:nvPr>
            <p:ph idx="8" type="subTitle"/>
          </p:nvPr>
        </p:nvSpPr>
        <p:spPr>
          <a:xfrm>
            <a:off x="4515032" y="37841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5"/>
          <p:cNvSpPr/>
          <p:nvPr/>
        </p:nvSpPr>
        <p:spPr>
          <a:xfrm>
            <a:off x="1515950" y="1321325"/>
            <a:ext cx="2058600" cy="902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48" name="Google Shape;48;p5"/>
          <p:cNvSpPr txBox="1"/>
          <p:nvPr>
            <p:ph hasCustomPrompt="1" idx="9" type="title"/>
          </p:nvPr>
        </p:nvSpPr>
        <p:spPr>
          <a:xfrm>
            <a:off x="1698750" y="1439025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5"/>
          <p:cNvSpPr txBox="1"/>
          <p:nvPr>
            <p:ph idx="13" type="subTitle"/>
          </p:nvPr>
        </p:nvSpPr>
        <p:spPr>
          <a:xfrm>
            <a:off x="1591957" y="18563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2_1_1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 rotWithShape="1">
          <a:blip r:embed="rId2">
            <a:alphaModFix/>
          </a:blip>
          <a:srcRect b="1479" l="5517" r="39802" t="7179"/>
          <a:stretch/>
        </p:blipFill>
        <p:spPr>
          <a:xfrm rot="10800000">
            <a:off x="6925725" y="3063401"/>
            <a:ext cx="2218277" cy="20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6"/>
          <p:cNvPicPr preferRelativeResize="0"/>
          <p:nvPr/>
        </p:nvPicPr>
        <p:blipFill rotWithShape="1">
          <a:blip r:embed="rId2">
            <a:alphaModFix/>
          </a:blip>
          <a:srcRect b="1479" l="5517" r="39802" t="7179"/>
          <a:stretch/>
        </p:blipFill>
        <p:spPr>
          <a:xfrm>
            <a:off x="-100" y="1"/>
            <a:ext cx="2218277" cy="20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" type="subTitle"/>
          </p:nvPr>
        </p:nvSpPr>
        <p:spPr>
          <a:xfrm>
            <a:off x="4837607" y="2387850"/>
            <a:ext cx="19065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5" name="Google Shape;55;p6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 b="1482" l="5517" r="39802" t="7541"/>
          <a:stretch/>
        </p:blipFill>
        <p:spPr>
          <a:xfrm rot="10800000">
            <a:off x="5457877" y="1699550"/>
            <a:ext cx="3683323" cy="34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 txBox="1"/>
          <p:nvPr>
            <p:ph idx="1" type="subTitle"/>
          </p:nvPr>
        </p:nvSpPr>
        <p:spPr>
          <a:xfrm>
            <a:off x="1397425" y="2809300"/>
            <a:ext cx="30126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9" name="Google Shape;59;p7"/>
          <p:cNvCxnSpPr/>
          <p:nvPr/>
        </p:nvCxnSpPr>
        <p:spPr>
          <a:xfrm>
            <a:off x="3444375" y="26935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7"/>
          <p:cNvSpPr txBox="1"/>
          <p:nvPr>
            <p:ph type="ctrTitle"/>
          </p:nvPr>
        </p:nvSpPr>
        <p:spPr>
          <a:xfrm flipH="1">
            <a:off x="2714084" y="1890188"/>
            <a:ext cx="3956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78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ctrTitle"/>
          </p:nvPr>
        </p:nvSpPr>
        <p:spPr>
          <a:xfrm>
            <a:off x="749100" y="507400"/>
            <a:ext cx="83949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2" type="ctrTitle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" type="subTitle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3" type="ctrTitle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4" type="subTitle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5" type="ctrTitle"/>
          </p:nvPr>
        </p:nvSpPr>
        <p:spPr>
          <a:xfrm>
            <a:off x="3794948" y="3600050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6" type="subTitle"/>
          </p:nvPr>
        </p:nvSpPr>
        <p:spPr>
          <a:xfrm>
            <a:off x="3753025" y="4061500"/>
            <a:ext cx="16539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CUSTOM_4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1482" l="5517" r="39802" t="7541"/>
          <a:stretch/>
        </p:blipFill>
        <p:spPr>
          <a:xfrm>
            <a:off x="102" y="0"/>
            <a:ext cx="3683323" cy="34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9"/>
          <p:cNvPicPr preferRelativeResize="0"/>
          <p:nvPr/>
        </p:nvPicPr>
        <p:blipFill rotWithShape="1">
          <a:blip r:embed="rId2">
            <a:alphaModFix/>
          </a:blip>
          <a:srcRect b="1482" l="5517" r="39802" t="7541"/>
          <a:stretch/>
        </p:blipFill>
        <p:spPr>
          <a:xfrm rot="10800000">
            <a:off x="5457877" y="1699550"/>
            <a:ext cx="3683323" cy="34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9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74" name="Google Shape;74;p9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5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idx="1" type="subTitle"/>
          </p:nvPr>
        </p:nvSpPr>
        <p:spPr>
          <a:xfrm>
            <a:off x="2336855" y="2792539"/>
            <a:ext cx="20856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2" type="subTitle"/>
          </p:nvPr>
        </p:nvSpPr>
        <p:spPr>
          <a:xfrm>
            <a:off x="4721655" y="2806554"/>
            <a:ext cx="20856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3" type="ctrTitle"/>
          </p:nvPr>
        </p:nvSpPr>
        <p:spPr>
          <a:xfrm>
            <a:off x="2229313" y="2712600"/>
            <a:ext cx="2300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4" type="ctrTitle"/>
          </p:nvPr>
        </p:nvSpPr>
        <p:spPr>
          <a:xfrm>
            <a:off x="4572000" y="2712600"/>
            <a:ext cx="2384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81" name="Google Shape;81;p10"/>
          <p:cNvPicPr preferRelativeResize="0"/>
          <p:nvPr/>
        </p:nvPicPr>
        <p:blipFill rotWithShape="1">
          <a:blip r:embed="rId2">
            <a:alphaModFix/>
          </a:blip>
          <a:srcRect b="1479" l="5517" r="39802" t="7179"/>
          <a:stretch/>
        </p:blipFill>
        <p:spPr>
          <a:xfrm>
            <a:off x="-100" y="1"/>
            <a:ext cx="2218277" cy="20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rtl="0" algn="r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 algn="r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 algn="r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 algn="r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 algn="r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 algn="r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 algn="r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 algn="r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bit.ly/2X9RQ9U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Local Group Policy</a:t>
            </a:r>
            <a:endParaRPr/>
          </a:p>
        </p:txBody>
      </p:sp>
      <p:sp>
        <p:nvSpPr>
          <p:cNvPr id="296" name="Google Shape;296;p41"/>
          <p:cNvSpPr txBox="1"/>
          <p:nvPr>
            <p:ph idx="1" type="subTitle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Using PowerShell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5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idx="1" type="subTitle"/>
          </p:nvPr>
        </p:nvSpPr>
        <p:spPr>
          <a:xfrm>
            <a:off x="4837600" y="1576975"/>
            <a:ext cx="2747100" cy="19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There is no real implict way to set local policies in Powershell. To do this, we need to do some workarounds.</a:t>
            </a:r>
            <a:endParaRPr/>
          </a:p>
        </p:txBody>
      </p:sp>
      <p:sp>
        <p:nvSpPr>
          <p:cNvPr id="302" name="Google Shape;302;p42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3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SECEDIT Command</a:t>
            </a:r>
            <a:endParaRPr/>
          </a:p>
        </p:txBody>
      </p:sp>
      <p:sp>
        <p:nvSpPr>
          <p:cNvPr id="308" name="Google Shape;308;p43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is it and how do we use it?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/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is Secedit?</a:t>
            </a:r>
            <a:endParaRPr/>
          </a:p>
        </p:txBody>
      </p:sp>
      <p:sp>
        <p:nvSpPr>
          <p:cNvPr id="314" name="Google Shape;314;p44"/>
          <p:cNvSpPr txBox="1"/>
          <p:nvPr/>
        </p:nvSpPr>
        <p:spPr>
          <a:xfrm>
            <a:off x="860850" y="1329525"/>
            <a:ext cx="6331800" cy="3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Secedit allows a user to find and change local policies on their computer.</a:t>
            </a:r>
            <a:endParaRPr sz="18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This requires administrative privileges and are limited only to the “Computer Configurations” of Group Policy as picture to the</a:t>
            </a:r>
            <a:endParaRPr sz="18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right.</a:t>
            </a:r>
            <a:endParaRPr sz="18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315" name="Google Shape;31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1150" y="1626027"/>
            <a:ext cx="2130275" cy="267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/>
          <p:nvPr>
            <p:ph type="ctrTitle"/>
          </p:nvPr>
        </p:nvSpPr>
        <p:spPr>
          <a:xfrm>
            <a:off x="1690457" y="19083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secedit  /configure</a:t>
            </a:r>
            <a:endParaRPr/>
          </a:p>
        </p:txBody>
      </p:sp>
      <p:sp>
        <p:nvSpPr>
          <p:cNvPr id="321" name="Google Shape;321;p45"/>
          <p:cNvSpPr txBox="1"/>
          <p:nvPr>
            <p:ph idx="1" type="subTitle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Changes computer settings based on a config file</a:t>
            </a:r>
            <a:endParaRPr/>
          </a:p>
        </p:txBody>
      </p:sp>
      <p:sp>
        <p:nvSpPr>
          <p:cNvPr id="322" name="Google Shape;322;p45"/>
          <p:cNvSpPr txBox="1"/>
          <p:nvPr>
            <p:ph idx="2" type="ctrTitle"/>
          </p:nvPr>
        </p:nvSpPr>
        <p:spPr>
          <a:xfrm>
            <a:off x="1690457" y="341026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secedit  /export</a:t>
            </a:r>
            <a:endParaRPr/>
          </a:p>
        </p:txBody>
      </p:sp>
      <p:sp>
        <p:nvSpPr>
          <p:cNvPr id="323" name="Google Shape;323;p45"/>
          <p:cNvSpPr txBox="1"/>
          <p:nvPr>
            <p:ph idx="3" type="subTitle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Exports current computer settings to a config file</a:t>
            </a:r>
            <a:endParaRPr/>
          </a:p>
        </p:txBody>
      </p:sp>
      <p:sp>
        <p:nvSpPr>
          <p:cNvPr id="324" name="Google Shape;324;p45"/>
          <p:cNvSpPr txBox="1"/>
          <p:nvPr>
            <p:ph idx="4" type="ctrTitle"/>
          </p:nvPr>
        </p:nvSpPr>
        <p:spPr>
          <a:xfrm>
            <a:off x="4824357" y="19083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secedit  /analyze</a:t>
            </a:r>
            <a:endParaRPr/>
          </a:p>
        </p:txBody>
      </p:sp>
      <p:sp>
        <p:nvSpPr>
          <p:cNvPr id="325" name="Google Shape;325;p45"/>
          <p:cNvSpPr txBox="1"/>
          <p:nvPr>
            <p:ph idx="5" type="subTitle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Analyzes current computer settings</a:t>
            </a:r>
            <a:endParaRPr/>
          </a:p>
        </p:txBody>
      </p:sp>
      <p:sp>
        <p:nvSpPr>
          <p:cNvPr id="326" name="Google Shape;326;p45"/>
          <p:cNvSpPr txBox="1"/>
          <p:nvPr>
            <p:ph idx="6" type="ctrTitle"/>
          </p:nvPr>
        </p:nvSpPr>
        <p:spPr>
          <a:xfrm>
            <a:off x="4824357" y="341026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secedit  /import</a:t>
            </a:r>
            <a:endParaRPr/>
          </a:p>
        </p:txBody>
      </p:sp>
      <p:sp>
        <p:nvSpPr>
          <p:cNvPr id="327" name="Google Shape;327;p45"/>
          <p:cNvSpPr txBox="1"/>
          <p:nvPr>
            <p:ph idx="7" type="subTitle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Imports current computer settings from a config file</a:t>
            </a:r>
            <a:endParaRPr/>
          </a:p>
        </p:txBody>
      </p:sp>
      <p:sp>
        <p:nvSpPr>
          <p:cNvPr id="328" name="Google Shape;328;p45"/>
          <p:cNvSpPr txBox="1"/>
          <p:nvPr>
            <p:ph idx="8"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Secedit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6"/>
          <p:cNvSpPr txBox="1"/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Method:</a:t>
            </a:r>
            <a:endParaRPr/>
          </a:p>
        </p:txBody>
      </p:sp>
      <p:sp>
        <p:nvSpPr>
          <p:cNvPr id="334" name="Google Shape;334;p46"/>
          <p:cNvSpPr txBox="1"/>
          <p:nvPr/>
        </p:nvSpPr>
        <p:spPr>
          <a:xfrm>
            <a:off x="860850" y="1329525"/>
            <a:ext cx="6331800" cy="3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Create a Configuration File: </a:t>
            </a:r>
            <a:endParaRPr sz="18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-"/>
            </a:pPr>
            <a:r>
              <a:rPr lang="es"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s" sz="1800">
                <a:solidFill>
                  <a:schemeClr val="lt1"/>
                </a:solidFill>
                <a:highlight>
                  <a:schemeClr val="dk1"/>
                </a:highlight>
                <a:latin typeface="Ubuntu"/>
                <a:ea typeface="Ubuntu"/>
                <a:cs typeface="Ubuntu"/>
                <a:sym typeface="Ubuntu"/>
              </a:rPr>
              <a:t>secedit /export /cfg c:\secpol.cfg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 Light"/>
              <a:buChar char="-"/>
            </a:pPr>
            <a:r>
              <a:rPr lang="es" sz="18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This creates a Configuration File that we can manipulate and change</a:t>
            </a:r>
            <a:endParaRPr sz="18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 Light"/>
              <a:buChar char="-"/>
            </a:pPr>
            <a:r>
              <a:rPr lang="es" sz="18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The Configuration File will show all of					     the policies we can configure on our			                   	 computer.</a:t>
            </a:r>
            <a:endParaRPr sz="18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 Light"/>
              <a:buChar char="-"/>
            </a:pPr>
            <a:r>
              <a:rPr lang="es" sz="18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We can look up specifics on Microsoft					  Docs Page.</a:t>
            </a:r>
            <a:endParaRPr sz="18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335" name="Google Shape;33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062" y="2555074"/>
            <a:ext cx="3787725" cy="24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/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Method:</a:t>
            </a:r>
            <a:endParaRPr/>
          </a:p>
        </p:txBody>
      </p:sp>
      <p:sp>
        <p:nvSpPr>
          <p:cNvPr id="341" name="Google Shape;341;p47"/>
          <p:cNvSpPr txBox="1"/>
          <p:nvPr/>
        </p:nvSpPr>
        <p:spPr>
          <a:xfrm>
            <a:off x="860850" y="1329525"/>
            <a:ext cx="7843200" cy="3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Edit </a:t>
            </a:r>
            <a:r>
              <a:rPr lang="es" sz="18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 Configuration File: </a:t>
            </a:r>
            <a:endParaRPr sz="18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 Light"/>
              <a:buChar char="-"/>
            </a:pPr>
            <a:r>
              <a:rPr lang="es"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s" sz="1800">
                <a:solidFill>
                  <a:schemeClr val="lt1"/>
                </a:solidFill>
                <a:highlight>
                  <a:schemeClr val="dk1"/>
                </a:highlight>
                <a:latin typeface="Ubuntu"/>
                <a:ea typeface="Ubuntu"/>
                <a:cs typeface="Ubuntu"/>
                <a:sym typeface="Ubuntu"/>
              </a:rPr>
              <a:t>(Get-Content C:\secpool.cfg)replace("PasswordComplexity = 1", "PasswordComplexity = 0") | Out-File C:\secpol.cfg</a:t>
            </a:r>
            <a:endParaRPr sz="18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 Light"/>
              <a:buChar char="-"/>
            </a:pPr>
            <a:r>
              <a:rPr lang="es" sz="18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This replaces the configuration file with a setting that we want to change it with.</a:t>
            </a:r>
            <a:endParaRPr sz="18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42" name="Google Shape;342;p47"/>
          <p:cNvSpPr txBox="1"/>
          <p:nvPr/>
        </p:nvSpPr>
        <p:spPr>
          <a:xfrm>
            <a:off x="860850" y="2630325"/>
            <a:ext cx="4419000" cy="20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 Light"/>
              <a:buChar char="-"/>
            </a:pPr>
            <a:r>
              <a:rPr lang="es" sz="18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There are other ways of changing the configuration file, this is simply only one method.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343" name="Google Shape;34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50" y="3876375"/>
            <a:ext cx="842010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"/>
          <p:cNvSpPr txBox="1"/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Method:</a:t>
            </a:r>
            <a:endParaRPr/>
          </a:p>
        </p:txBody>
      </p:sp>
      <p:sp>
        <p:nvSpPr>
          <p:cNvPr id="349" name="Google Shape;349;p48"/>
          <p:cNvSpPr txBox="1"/>
          <p:nvPr/>
        </p:nvSpPr>
        <p:spPr>
          <a:xfrm>
            <a:off x="860850" y="1329525"/>
            <a:ext cx="7843200" cy="3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Set the Configurations:</a:t>
            </a:r>
            <a:endParaRPr sz="18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 Light"/>
              <a:buChar char="-"/>
            </a:pPr>
            <a:r>
              <a:rPr lang="es"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s" sz="1800">
                <a:solidFill>
                  <a:schemeClr val="lt1"/>
                </a:solidFill>
                <a:highlight>
                  <a:schemeClr val="dk1"/>
                </a:highlight>
                <a:latin typeface="Ubuntu"/>
                <a:ea typeface="Ubuntu"/>
                <a:cs typeface="Ubuntu"/>
                <a:sym typeface="Ubuntu"/>
              </a:rPr>
              <a:t>secedit /configure /db C:\Windows\Security\local.sdb /cfg c:\secpol.cfg /areas SECURITYPOLICY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 Light"/>
              <a:buChar char="-"/>
            </a:pPr>
            <a:r>
              <a:rPr lang="es" sz="18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This overwrites the existing policies with the policies from our configuration file, secpol.cfg</a:t>
            </a:r>
            <a:endParaRPr sz="18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350" name="Google Shape;35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13" y="3257338"/>
            <a:ext cx="8448675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 txBox="1"/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Startup by Slidesgo">
  <a:themeElements>
    <a:clrScheme name="Simple Light">
      <a:dk1>
        <a:srgbClr val="E5B2CA"/>
      </a:dk1>
      <a:lt1>
        <a:srgbClr val="613FB8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E5B2CA"/>
      </a:accent3>
      <a:accent4>
        <a:srgbClr val="613FB8"/>
      </a:accent4>
      <a:accent5>
        <a:srgbClr val="FFFFFF"/>
      </a:accent5>
      <a:accent6>
        <a:srgbClr val="EFEFE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