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Dum and nasty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3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Git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</dc:title>
  <dc:creator>Iamolraj</dc:creator>
  <cp:lastModifiedBy>ashikachavan</cp:lastModifiedBy>
  <cp:revision>1</cp:revision>
  <dcterms:created xsi:type="dcterms:W3CDTF">2006-08-16T00:00:00Z</dcterms:created>
  <dcterms:modified xsi:type="dcterms:W3CDTF">2016-08-05T17:22:38Z</dcterms:modified>
</cp:coreProperties>
</file>