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0DA54D-3B8F-4BBA-A5DD-D9007EA7034B}">
  <a:tblStyle styleId="{F90DA54D-3B8F-4BBA-A5DD-D9007EA70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2b82f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2b82f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2b82f7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2b82f7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2b82f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2b82f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2b82f7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2b82f7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/>
              <a:t>mean: 9.891562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/>
              <a:t>std: 0.695970</a:t>
            </a:r>
            <a:endParaRPr sz="12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mean: 10.077813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std: 0.687003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8" y="1615600"/>
            <a:ext cx="2900025" cy="20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447" y="1614125"/>
            <a:ext cx="2900025" cy="20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Is the temperature a random walk?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ADF Test: p-value = 0,002195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 p &lt; 0,05 =&gt; Daten sind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kein Random Walk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ADF Test: p-value = 0,000147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 p &lt; 0,05 =&gt; Daten sind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=&gt; kein Random Walk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0" y="1538127"/>
            <a:ext cx="2556625" cy="17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450" y="1538125"/>
            <a:ext cx="2556625" cy="181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Autocorrelations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keine Differenzierung notwendig, da bereits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ACF					PACF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keine Differenzierung notwendig, da bereits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ACF					PACF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641588"/>
            <a:ext cx="1993825" cy="1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450" y="2641600"/>
            <a:ext cx="1993825" cy="14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025" y="2641600"/>
            <a:ext cx="1974302" cy="14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35500"/>
            <a:ext cx="1993825" cy="137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Which ARMA Model is the best?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=&gt; AR(1) ist das beste Modell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AR(1) ist das beste Modell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941500" y="16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{F90DA54D-3B8F-4BBA-A5DD-D9007EA7034B}</a:tableStyleId>
              </a:tblPr>
              <a:tblGrid>
                <a:gridCol w="1604650"/>
                <a:gridCol w="1604650"/>
              </a:tblGrid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Modell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ARIMA</a:t>
                      </a:r>
                      <a:r>
                        <a:rPr lang="de"/>
                        <a:t>(1,1,0)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81,033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ARIMA</a:t>
                      </a:r>
                      <a:r>
                        <a:rPr lang="de"/>
                        <a:t>(1,0,0)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71,235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ARIMA</a:t>
                      </a:r>
                      <a:r>
                        <a:rPr lang="de"/>
                        <a:t>(2,0,0)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73,079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311700" y="16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{F90DA54D-3B8F-4BBA-A5DD-D9007EA7034B}</a:tableStyleId>
              </a:tblPr>
              <a:tblGrid>
                <a:gridCol w="1604650"/>
                <a:gridCol w="1604650"/>
              </a:tblGrid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Modell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ARIMA(1,1,0)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75,689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ARIMA(1,0,0)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69,845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ARIMA</a:t>
                      </a:r>
                      <a:r>
                        <a:rPr lang="de"/>
                        <a:t>(2,0,0)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71,829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30 year forecast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Die Vorhersage ist nicht wirklich aussagekräftig.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Die Vorhersage ist nicht wirklich aussagekräftig.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0" y="1551695"/>
            <a:ext cx="2987899" cy="2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95" y="1515913"/>
            <a:ext cx="3092100" cy="21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