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8"/>
  </p:notesMasterIdLst>
  <p:sldIdLst>
    <p:sldId id="256" r:id="rId2"/>
    <p:sldId id="257" r:id="rId3"/>
    <p:sldId id="367" r:id="rId4"/>
    <p:sldId id="258" r:id="rId5"/>
    <p:sldId id="259" r:id="rId6"/>
    <p:sldId id="3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8"/>
    <p:restoredTop sz="71488" autoAdjust="0"/>
  </p:normalViewPr>
  <p:slideViewPr>
    <p:cSldViewPr snapToGrid="0">
      <p:cViewPr varScale="1">
        <p:scale>
          <a:sx n="87" d="100"/>
          <a:sy n="87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7A55-5FBC-469C-A21C-139CDEF0A4D6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76802-F674-477D-845F-9663A269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is appropriated from Monty Python, which creator Guido Van Possum selected to indicate that Python should be fun to use.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‘Pythonic’ when the code is written in a fluent and natural style.</a:t>
            </a: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can handle every job from data mining to website construction to running embedded systems, all in one unified language.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available libraries that lead to Python’s success: some 72,000 of them in the Python Package Index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growing constantly.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dedicated analytical libraries available today mean that data scientists in almost every sector will find packages already tailored to their needs freely available for download.</a:t>
            </a: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compared to other languages like R, Python has established a lead by emerging as a scalable language, and it is faster than other languages like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Stata.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comes with varied visualization options. 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 provides the solid foundation around which other libraries like Seaborn, pandas plotting,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 been built. 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visualization packages help you get a good sense of data, create charts, graphical plot and create web-ready interactive plots.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6802-F674-477D-845F-9663A2699F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is appropriated from Monty Python, which creator Guido Van Possum selected to indicate that Python should be fun to use.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‘Pythonic’ when the code is written in a fluent and natural style.</a:t>
            </a: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can handle every job from data mining to website construction to running embedded systems, all in one unified language.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available libraries that lead to Python’s success: some 72,000 of them in the Python Package Index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growing constantly.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dedicated analytical libraries available today mean that data scientists in almost every sector will find packages already tailored to their needs freely available for download.</a:t>
            </a: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compared to other languages like R, Python has established a lead by emerging as a scalable language, and it is faster than other languages like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Stata.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comes with varied visualization options. 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 provides the solid foundation around which other libraries like Seaborn, pandas plotting,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 been built. 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visualization packages help you get a good sense of data, create charts, graphical plot and create web-ready interactive plots.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6802-F674-477D-845F-9663A2699F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19EA-DF92-4E5D-9030-B11735B1E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2870D-0AD2-42BB-A7F1-5C422F364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264A-FE9F-45ED-B4F2-2EE61507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66AF-0833-40A6-875A-B9DAEFB9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11F6-092F-496A-9AEC-FA784C35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126-A6E8-490D-B409-72EF046C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2CB6C-533D-4D15-A1AA-DE8B775A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0478-2C19-43B7-83C1-51229DBC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401FD-80C8-45D6-9D8A-AABFB862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E7560-0EBB-4443-8F86-7FBDADCD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23164-F61D-4E62-B0DC-3849B4463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BB39B-8834-4016-9542-1C7B08571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7D81-5C9F-4F1C-8AD1-9B7E926A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2265-E500-4B20-88F9-F28A2094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4DA3-3C60-4616-AC02-3DA8B628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B555-8FC1-491A-B7C0-E788A922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3AA8-C557-4861-9997-D4989D4C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AE38-0CBA-4919-8D30-F74A5E49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30F63-5B69-4E5C-97E8-359E22CE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37487-3EF0-451B-82F0-F23B3C72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D3BE-FE03-41A4-A7A6-190340BB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052EE-8B3E-456F-9BD7-7DAB097B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B2D8A-FCBF-42EF-8BB9-9DD89103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DC3F7-17E0-4C18-BF9A-CC43A599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DCC2F-6246-4AB9-BCC1-0723B4C6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2EC1-CEF3-4533-91A1-5DE840DC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1622-464A-4926-9782-7CE0CA70E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A64E8-D88C-41D1-A7A7-1023D9483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7B3BB-DD7A-4202-A77C-DBAC95D2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7EDEA-973E-459E-A542-06A300EA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6BBCA-E5B5-455D-A328-2687C75E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390A-4035-439C-8474-7EEAC003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A8C21-4295-4F9B-ACA4-0FD3319E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84807-64A5-402A-B0A3-463F0E9C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A7C1D-6EF3-402E-AF7B-EF41043FF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324E5-A9EF-4905-B45B-0C8479924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F2AA8-0320-4DDC-9B26-01389C65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F98E0-D1C8-47CD-994E-F649D771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2E8AF-E4A4-4632-81AC-6DB05999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FA38-C6BD-4F6D-BE94-E7BDA6B1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24C9B-A3EF-4CFA-A7F9-735EEDD2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85C7B-FC7A-48C2-AA80-71C02AAB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9BC06-254F-447E-92A0-D4E69E29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72362-8020-4D09-96C1-D6DD2547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CADD4-DDA8-479F-B85A-A05164C8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51AC1-204D-491A-BADB-0B1CEBA7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FEB2-94F0-49CD-8CEA-9993DAFD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DA27-9322-4D25-A2C6-34B65D009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9C640-861B-43E9-ABF8-901925E96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8559A-143B-4F03-8B84-B1B75086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ED195-B4F3-4895-B646-CDE6D9D3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0EE30-DC20-4277-A519-6B1F6C20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8330-4248-48F9-912D-F387ED41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B1BFC-0B30-4965-941E-1398618DC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E86EA-6577-40A2-BB2C-52F6AE3A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16969-3D70-479C-9910-1FF09FE8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58D9-90B1-41DC-B3C5-346CF11D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2B4D1-782D-415C-84C3-B05DE88F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DCD5B-5000-450C-A57B-1E8037F1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301E-921D-44DC-8DE5-129842FE8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5622-F933-4778-9BA9-5CF824B34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EC3E-6664-4B53-8059-81336C2557A4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7777-1ACE-4BD6-9AAD-9FEDB2A8A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CBE9-F7DE-40FA-B401-E32BC8820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C4A1-31EA-4517-971D-4B22F8D1A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136" y="382071"/>
            <a:ext cx="9144000" cy="1564716"/>
          </a:xfrm>
        </p:spPr>
        <p:txBody>
          <a:bodyPr>
            <a:normAutofit/>
          </a:bodyPr>
          <a:lstStyle/>
          <a:p>
            <a:r>
              <a:rPr lang="en-US" sz="4800" b="1" dirty="0"/>
              <a:t>Introduction to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79698-7099-7144-9960-BCF695B9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86" y="1946787"/>
            <a:ext cx="361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0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3B0F-84C2-4842-A0B9-333A1514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A8F7-A1CC-401B-B02D-D9EA50F0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and Fun to use.</a:t>
            </a:r>
          </a:p>
          <a:p>
            <a:r>
              <a:rPr lang="en-US" dirty="0"/>
              <a:t>Available libraries (72,000+ in Python Package Index, </a:t>
            </a:r>
            <a:r>
              <a:rPr lang="en-US" dirty="0" err="1"/>
              <a:t>PyPI</a:t>
            </a:r>
            <a:r>
              <a:rPr lang="en-US" dirty="0"/>
              <a:t>).</a:t>
            </a:r>
          </a:p>
          <a:p>
            <a:r>
              <a:rPr lang="en-US" dirty="0"/>
              <a:t>Dedicated analytical libraries (NumPy, SciPy, Pandas, </a:t>
            </a:r>
            <a:r>
              <a:rPr lang="en-US" dirty="0" err="1"/>
              <a:t>TensorFLow</a:t>
            </a:r>
            <a:r>
              <a:rPr lang="en-US" dirty="0"/>
              <a:t>, NLTK etc.)</a:t>
            </a:r>
          </a:p>
          <a:p>
            <a:r>
              <a:rPr lang="en-US" altLang="en-US" dirty="0"/>
              <a:t>Suitable for probability and machine learning code.</a:t>
            </a:r>
          </a:p>
          <a:p>
            <a:r>
              <a:rPr lang="en-US" altLang="en-US" dirty="0"/>
              <a:t>Highly Scalable, faster than MATLAB and STATA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5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3B0F-84C2-4842-A0B9-333A1514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Who Uses Python?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7EF67-52A0-0A4B-B450-9EE37617BA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96" r="-284"/>
          <a:stretch/>
        </p:blipFill>
        <p:spPr>
          <a:xfrm>
            <a:off x="1374014" y="1533832"/>
            <a:ext cx="9443972" cy="41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771-0010-4672-98E0-03F245E9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E9AB-7CF8-4712-B658-E3154385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Python for Win/Mac/Unix/Linux is available from www.python.org. </a:t>
            </a:r>
          </a:p>
          <a:p>
            <a:pPr lvl="1"/>
            <a:r>
              <a:rPr lang="en-US" altLang="en-US" dirty="0"/>
              <a:t>Generally an easy install.</a:t>
            </a:r>
          </a:p>
          <a:p>
            <a:pPr lvl="1"/>
            <a:r>
              <a:rPr lang="en-US" altLang="en-US" dirty="0"/>
              <a:t>On macs, already part of OS X.</a:t>
            </a:r>
          </a:p>
          <a:p>
            <a:pPr lvl="1"/>
            <a:r>
              <a:rPr lang="en-US" altLang="en-US" dirty="0"/>
              <a:t>For this workshop you need Python 3.5.2 or higher.</a:t>
            </a:r>
          </a:p>
          <a:p>
            <a:r>
              <a:rPr lang="en-US" dirty="0"/>
              <a:t>Development Environment: </a:t>
            </a:r>
            <a:r>
              <a:rPr lang="en-US" dirty="0" err="1"/>
              <a:t>Jupyter</a:t>
            </a:r>
            <a:r>
              <a:rPr lang="en-US" dirty="0"/>
              <a:t> Notebook (Interactive Python Notebook)</a:t>
            </a:r>
          </a:p>
          <a:p>
            <a:r>
              <a:rPr lang="en-US" dirty="0"/>
              <a:t>Need Help installing python “Let one of us know”</a:t>
            </a:r>
          </a:p>
        </p:txBody>
      </p:sp>
    </p:spTree>
    <p:extLst>
      <p:ext uri="{BB962C8B-B14F-4D97-AF65-F5344CB8AC3E}">
        <p14:creationId xmlns:p14="http://schemas.microsoft.com/office/powerpoint/2010/main" val="55815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771-0010-4672-98E0-03F245E9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</a:t>
            </a:r>
            <a:r>
              <a:rPr lang="en-US" b="1" dirty="0" err="1"/>
              <a:t>Jupyter</a:t>
            </a:r>
            <a:r>
              <a:rPr lang="en-US" b="1" dirty="0"/>
              <a:t>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E9AB-7CF8-4712-B658-E3154385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altLang="en-US" dirty="0"/>
              <a:t>Interactive environment for writing and running code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en-US" dirty="0"/>
              <a:t>Weave of code, data, prose, equations, analysis, and visualization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en-US" dirty="0"/>
              <a:t>Tool for prototyping new code and analysis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en-US" dirty="0"/>
              <a:t>Reproducible workflow for scientific research 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All of the above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90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4AD1-8BFE-47A9-AF2B-D25B0543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Agenda..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695D-A219-462A-874C-94B21601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Variable, Strings and Numbers</a:t>
            </a:r>
          </a:p>
          <a:p>
            <a:r>
              <a:rPr lang="en-US" dirty="0"/>
              <a:t>For Loops,  List, Tuples and Sets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While Loops and User Inputs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Files </a:t>
            </a:r>
            <a:r>
              <a:rPr lang="en-US" dirty="0" err="1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3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261</Words>
  <Application>Microsoft Macintosh PowerPoint</Application>
  <PresentationFormat>Widescreen</PresentationFormat>
  <Paragraphs>56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Python</vt:lpstr>
      <vt:lpstr>Why Python?</vt:lpstr>
      <vt:lpstr>Who Uses Python?</vt:lpstr>
      <vt:lpstr>Installing Python</vt:lpstr>
      <vt:lpstr>What is a Jupyter Notebook?</vt:lpstr>
      <vt:lpstr>Hands-on Agenda..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Rohit Mehra</dc:creator>
  <cp:lastModifiedBy>Microsoft Office User</cp:lastModifiedBy>
  <cp:revision>25</cp:revision>
  <dcterms:created xsi:type="dcterms:W3CDTF">2018-08-08T19:06:39Z</dcterms:created>
  <dcterms:modified xsi:type="dcterms:W3CDTF">2018-08-09T03:47:19Z</dcterms:modified>
</cp:coreProperties>
</file>