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6EBC30F-8550-477E-B91D-40D2616B5856}" type="datetimeFigureOut">
              <a:rPr lang="en-GB" smtClean="0"/>
              <a:t>23/09/2014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378501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6EBC30F-8550-477E-B91D-40D2616B5856}" type="datetimeFigureOut">
              <a:rPr lang="en-GB" smtClean="0"/>
              <a:t>23/09/2014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181536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6EBC30F-8550-477E-B91D-40D2616B5856}" type="datetimeFigureOut">
              <a:rPr lang="en-GB" smtClean="0"/>
              <a:t>23/09/2014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182268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6EBC30F-8550-477E-B91D-40D2616B5856}" type="datetimeFigureOut">
              <a:rPr lang="en-GB" smtClean="0"/>
              <a:t>23/09/2014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378677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EBC30F-8550-477E-B91D-40D2616B5856}" type="datetimeFigureOut">
              <a:rPr lang="en-GB" smtClean="0"/>
              <a:t>23/09/2014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212163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6EBC30F-8550-477E-B91D-40D2616B5856}" type="datetimeFigureOut">
              <a:rPr lang="en-GB" smtClean="0"/>
              <a:t>23/09/2014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196763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6EBC30F-8550-477E-B91D-40D2616B5856}" type="datetimeFigureOut">
              <a:rPr lang="en-GB" smtClean="0"/>
              <a:t>23/09/2014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257107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6EBC30F-8550-477E-B91D-40D2616B5856}" type="datetimeFigureOut">
              <a:rPr lang="en-GB" smtClean="0"/>
              <a:t>23/09/2014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141091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BC30F-8550-477E-B91D-40D2616B5856}" type="datetimeFigureOut">
              <a:rPr lang="en-GB" smtClean="0"/>
              <a:t>23/09/2014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296819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EBC30F-8550-477E-B91D-40D2616B5856}" type="datetimeFigureOut">
              <a:rPr lang="en-GB" smtClean="0"/>
              <a:t>23/09/2014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338900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EBC30F-8550-477E-B91D-40D2616B5856}" type="datetimeFigureOut">
              <a:rPr lang="en-GB" smtClean="0"/>
              <a:t>23/09/2014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0B929E-A678-4B06-8FB2-A1F413E9ED24}" type="slidenum">
              <a:rPr lang="en-GB" smtClean="0"/>
              <a:t>‹#›</a:t>
            </a:fld>
            <a:endParaRPr lang="en-GB"/>
          </a:p>
        </p:txBody>
      </p:sp>
    </p:spTree>
    <p:extLst>
      <p:ext uri="{BB962C8B-B14F-4D97-AF65-F5344CB8AC3E}">
        <p14:creationId xmlns:p14="http://schemas.microsoft.com/office/powerpoint/2010/main" val="241103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BC30F-8550-477E-B91D-40D2616B5856}" type="datetimeFigureOut">
              <a:rPr lang="en-GB" smtClean="0"/>
              <a:t>23/09/2014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B929E-A678-4B06-8FB2-A1F413E9ED24}" type="slidenum">
              <a:rPr lang="en-GB" smtClean="0"/>
              <a:t>‹#›</a:t>
            </a:fld>
            <a:endParaRPr lang="en-GB"/>
          </a:p>
        </p:txBody>
      </p:sp>
    </p:spTree>
    <p:extLst>
      <p:ext uri="{BB962C8B-B14F-4D97-AF65-F5344CB8AC3E}">
        <p14:creationId xmlns:p14="http://schemas.microsoft.com/office/powerpoint/2010/main" val="211675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Heineken</a:t>
            </a:r>
            <a:endParaRPr lang="en-GB" dirty="0"/>
          </a:p>
        </p:txBody>
      </p:sp>
      <p:sp>
        <p:nvSpPr>
          <p:cNvPr id="3" name="Subtitle 2"/>
          <p:cNvSpPr>
            <a:spLocks noGrp="1"/>
          </p:cNvSpPr>
          <p:nvPr>
            <p:ph type="subTitle" idx="1"/>
          </p:nvPr>
        </p:nvSpPr>
        <p:spPr/>
        <p:txBody>
          <a:bodyPr/>
          <a:lstStyle/>
          <a:p>
            <a:r>
              <a:rPr lang="en-GB" dirty="0" smtClean="0"/>
              <a:t>GSC Collaboration project - how to run the automation?</a:t>
            </a:r>
            <a:endParaRPr lang="en-GB" dirty="0"/>
          </a:p>
        </p:txBody>
      </p:sp>
    </p:spTree>
    <p:extLst>
      <p:ext uri="{BB962C8B-B14F-4D97-AF65-F5344CB8AC3E}">
        <p14:creationId xmlns:p14="http://schemas.microsoft.com/office/powerpoint/2010/main" val="183859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GB" dirty="0"/>
          </a:p>
        </p:txBody>
      </p:sp>
      <p:sp>
        <p:nvSpPr>
          <p:cNvPr id="3" name="Content Placeholder 2"/>
          <p:cNvSpPr>
            <a:spLocks noGrp="1"/>
          </p:cNvSpPr>
          <p:nvPr>
            <p:ph idx="1"/>
          </p:nvPr>
        </p:nvSpPr>
        <p:spPr/>
        <p:txBody>
          <a:bodyPr/>
          <a:lstStyle/>
          <a:p>
            <a:pPr marL="0" indent="0">
              <a:buNone/>
            </a:pPr>
            <a:r>
              <a:rPr lang="en-GB" dirty="0" smtClean="0"/>
              <a:t>During the functional design stage of the GSC Collaboration project the team identified that approximately 200 new project collaboration environments will need be generated each year. The technical specification is at the stage where architectural decisions must be made on how best to structure the information within the existing Heineken SharePoint 2010 farm.</a:t>
            </a:r>
          </a:p>
          <a:p>
            <a:pPr marL="0" indent="0">
              <a:buNone/>
            </a:pPr>
            <a:r>
              <a:rPr lang="en-GB" dirty="0" smtClean="0"/>
              <a:t>In this session we will review the requirements that impact the information architecture and solution design decisions before examining the options that have been considered and discussing the pros and cons for each of the interested parties.</a:t>
            </a:r>
            <a:endParaRPr lang="en-GB" dirty="0"/>
          </a:p>
        </p:txBody>
      </p:sp>
    </p:spTree>
    <p:extLst>
      <p:ext uri="{BB962C8B-B14F-4D97-AF65-F5344CB8AC3E}">
        <p14:creationId xmlns:p14="http://schemas.microsoft.com/office/powerpoint/2010/main" val="16005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Matt Taylor-Coffey</a:t>
            </a:r>
          </a:p>
        </p:txBody>
      </p:sp>
      <p:sp>
        <p:nvSpPr>
          <p:cNvPr id="3" name="Content Placeholder 2"/>
          <p:cNvSpPr>
            <a:spLocks noGrp="1"/>
          </p:cNvSpPr>
          <p:nvPr>
            <p:ph idx="1"/>
          </p:nvPr>
        </p:nvSpPr>
        <p:spPr/>
        <p:txBody>
          <a:bodyPr>
            <a:normAutofit fontScale="92500" lnSpcReduction="10000"/>
          </a:bodyPr>
          <a:lstStyle/>
          <a:p>
            <a:r>
              <a:rPr lang="en-GB" dirty="0" smtClean="0"/>
              <a:t>UK based independent consultant.</a:t>
            </a:r>
          </a:p>
          <a:p>
            <a:r>
              <a:rPr lang="en-GB" dirty="0" smtClean="0"/>
              <a:t>Specialised in Microsoft Office and SharePoint for 10 years +</a:t>
            </a:r>
          </a:p>
          <a:p>
            <a:r>
              <a:rPr lang="en-GB" dirty="0" smtClean="0"/>
              <a:t>Spoken at European SharePoint Conference &amp; SharePoint Evolution Conference.</a:t>
            </a:r>
          </a:p>
          <a:p>
            <a:r>
              <a:rPr lang="en-GB" dirty="0"/>
              <a:t>A</a:t>
            </a:r>
            <a:r>
              <a:rPr lang="en-GB" dirty="0" smtClean="0"/>
              <a:t>ctive supporter and contributor to SharePoint User Group UK.</a:t>
            </a:r>
          </a:p>
          <a:p>
            <a:r>
              <a:rPr lang="en-GB" dirty="0" smtClean="0"/>
              <a:t>Golf, running, cycling, badminton &amp; tennis.</a:t>
            </a:r>
          </a:p>
          <a:p>
            <a:r>
              <a:rPr lang="en-GB" dirty="0" smtClean="0"/>
              <a:t>Watches golf, football &amp; Formula 1 events.</a:t>
            </a:r>
            <a:endParaRPr lang="en-GB" dirty="0"/>
          </a:p>
          <a:p>
            <a:pPr marL="0" indent="0">
              <a:buNone/>
            </a:pPr>
            <a:r>
              <a:rPr lang="en-GB" dirty="0" smtClean="0"/>
              <a:t> </a:t>
            </a:r>
            <a:br>
              <a:rPr lang="en-GB" dirty="0" smtClean="0"/>
            </a:br>
            <a:r>
              <a:rPr lang="en-GB" dirty="0" smtClean="0"/>
              <a:t>blog: www.allowunsafeupdates.com</a:t>
            </a:r>
            <a:br>
              <a:rPr lang="en-GB" dirty="0" smtClean="0"/>
            </a:br>
            <a:r>
              <a:rPr lang="en-GB" dirty="0" smtClean="0"/>
              <a:t>twitter: @catchmatt (http</a:t>
            </a:r>
            <a:r>
              <a:rPr lang="en-GB" dirty="0"/>
              <a:t>://www.twitter.com/catchmatt)</a:t>
            </a:r>
            <a:r>
              <a:rPr lang="en-GB" dirty="0" smtClean="0"/>
              <a:t/>
            </a:r>
            <a:br>
              <a:rPr lang="en-GB" dirty="0" smtClean="0"/>
            </a:br>
            <a:r>
              <a:rPr lang="en-GB" dirty="0" err="1" smtClean="0"/>
              <a:t>github</a:t>
            </a:r>
            <a:r>
              <a:rPr lang="en-GB" dirty="0" smtClean="0"/>
              <a:t>: http</a:t>
            </a:r>
            <a:r>
              <a:rPr lang="en-GB" dirty="0"/>
              <a:t>://</a:t>
            </a:r>
            <a:r>
              <a:rPr lang="en-GB" dirty="0" smtClean="0"/>
              <a:t>github.com/catchmatt</a:t>
            </a:r>
            <a:endParaRPr lang="en-GB" dirty="0"/>
          </a:p>
        </p:txBody>
      </p:sp>
    </p:spTree>
    <p:extLst>
      <p:ext uri="{BB962C8B-B14F-4D97-AF65-F5344CB8AC3E}">
        <p14:creationId xmlns:p14="http://schemas.microsoft.com/office/powerpoint/2010/main" val="55813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lstStyle/>
          <a:p>
            <a:r>
              <a:rPr lang="en-GB" dirty="0" smtClean="0"/>
              <a:t>Understand the requirements impacting the decisions.</a:t>
            </a:r>
          </a:p>
          <a:p>
            <a:r>
              <a:rPr lang="en-GB" dirty="0" smtClean="0"/>
              <a:t>Establish the options available to deliver the solution.</a:t>
            </a:r>
          </a:p>
          <a:p>
            <a:r>
              <a:rPr lang="en-GB" dirty="0" smtClean="0"/>
              <a:t>Agree on the best option(s).</a:t>
            </a:r>
          </a:p>
          <a:p>
            <a:r>
              <a:rPr lang="en-GB" dirty="0" smtClean="0"/>
              <a:t>Assign ownership of and set a timetable for any resulting actions.</a:t>
            </a:r>
            <a:endParaRPr lang="en-GB" dirty="0"/>
          </a:p>
        </p:txBody>
      </p:sp>
    </p:spTree>
    <p:extLst>
      <p:ext uri="{BB962C8B-B14F-4D97-AF65-F5344CB8AC3E}">
        <p14:creationId xmlns:p14="http://schemas.microsoft.com/office/powerpoint/2010/main" val="397640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196</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Heineken</vt:lpstr>
      <vt:lpstr>Abstract</vt:lpstr>
      <vt:lpstr>Matt Taylor-Coffey</vt:lpstr>
      <vt:lpstr>Objectives</vt:lpstr>
    </vt:vector>
  </TitlesOfParts>
  <Company>SharePoint Boutique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Heineken</dc:title>
  <dc:creator>Matthew Taylor-Coffey</dc:creator>
  <cp:lastModifiedBy>Matthew Taylor-Coffey</cp:lastModifiedBy>
  <cp:revision>3</cp:revision>
  <dcterms:created xsi:type="dcterms:W3CDTF">2014-09-23T20:51:56Z</dcterms:created>
  <dcterms:modified xsi:type="dcterms:W3CDTF">2014-09-23T21:01:15Z</dcterms:modified>
</cp:coreProperties>
</file>