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Algorytm wymiany informacji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 grupowy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370402"/>
            <a:ext cx="5111750" cy="3658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Architektura rozproszona</a:t>
            </a:r>
          </a:p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Wykorzystanie DVCS</a:t>
            </a:r>
          </a:p>
          <a:p>
            <a:pPr>
              <a:buFontTx/>
              <a:buChar char="-"/>
            </a:pPr>
            <a:r>
              <a:rPr lang="pl-PL" sz="16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Tego nie zrobiliśmy: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Zrobiliśmy:</a:t>
            </a:r>
            <a:endParaRPr lang="en-US" dirty="0"/>
          </a:p>
        </p:txBody>
      </p:sp>
      <p:pic>
        <p:nvPicPr>
          <p:cNvPr id="5" name="Content Placeholder 4" descr="bek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06" y="1500174"/>
            <a:ext cx="5111750" cy="33287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Wymiana na bazie delt (pliki CSV)</a:t>
            </a:r>
          </a:p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Interfejs na bazie WebService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Współpraca z DATERA S.A.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Jedno konstruktywne spotkanie z inżynierami Datery 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Mail: robicie co innego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Strasznie długi czas oczekiwania na odpowiedź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Sugestie dotyczące współpracy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Szybszy kontakt studentów z technikami. 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Mniej rozmów z osobami na szeblu zarządzającym</a:t>
            </a:r>
          </a:p>
          <a:p>
            <a:r>
              <a:rPr lang="pl-PL" smtClean="0">
                <a:solidFill>
                  <a:schemeClr val="tx2"/>
                </a:solidFill>
              </a:rPr>
              <a:t>Większa stanowczość odnośnie decyzji co studenci mają robić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echnological awakening design template">
  <a:themeElements>
    <a:clrScheme name="Default Design 7">
      <a:dk1>
        <a:srgbClr val="969696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7F7F7F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Technological awakening design template</Template>
  <TotalTime>42</TotalTime>
  <Words>79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Technological awakening design template</vt:lpstr>
      <vt:lpstr>Algorytm wymiany informacji</vt:lpstr>
      <vt:lpstr>Tego nie zrobiliśmy:</vt:lpstr>
      <vt:lpstr>To Zrobiliśmy:</vt:lpstr>
      <vt:lpstr>Współpraca z DATERA S.A.</vt:lpstr>
      <vt:lpstr>Sugestie dotyczące współpracy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8</cp:revision>
  <dcterms:created xsi:type="dcterms:W3CDTF">2009-01-10T12:16:37Z</dcterms:created>
  <dcterms:modified xsi:type="dcterms:W3CDTF">2009-01-10T12:59:05Z</dcterms:modified>
</cp:coreProperties>
</file>