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E90"/>
    <a:srgbClr val="2A4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F7F35-14C1-19CE-7287-C57050042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483799-D76F-98EB-7B2A-297573B0F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1FADD-90E7-FCAE-726D-2FC775EC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CB2-FAA5-4A70-8566-A1E37D0BE10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F3896-9FC9-BCFE-FADB-4622CE47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9CF35E-C714-FDDD-0596-2C49D406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500A-9BD0-41B8-B638-6EF74B6DA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12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F95B0-4BD3-C902-E70E-C295EE63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D24FB3-A858-078B-3BE2-BCE73EFBF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FB50B9-04A9-F4AA-D353-B1A294E4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CB2-FAA5-4A70-8566-A1E37D0BE10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17C75D-C16B-5BB3-113D-2C6F8218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24FB81-36E1-E262-1D58-965C8D08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500A-9BD0-41B8-B638-6EF74B6DA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91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7610BF-8C1A-1A72-20A6-13A45D37E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79AA40-EE23-B779-115F-BE4A580F7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636298-B1F1-7C27-ED3A-C9A57A68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CB2-FAA5-4A70-8566-A1E37D0BE10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2E797-A3B6-FEC2-ADEE-D307F7C0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A01969-5AD5-49F3-E686-2A51CE7F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500A-9BD0-41B8-B638-6EF74B6DA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02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A581F-2509-395F-A629-5CD39982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F4B0EA-6637-23E9-F2E3-377E0560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8DD007-5311-5C59-ED3B-C173E07C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CB2-FAA5-4A70-8566-A1E37D0BE10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903AE9-C96A-0487-DD4B-C269DE67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15418-958D-DBCE-81D6-60174C4B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500A-9BD0-41B8-B638-6EF74B6DA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08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598F5-E7AB-3DAA-352A-E0B5506F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BC363E-D54A-DBE2-F1C8-64A677F1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BCA6D-0CC9-0EDD-EED9-DC5F8C2C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CB2-FAA5-4A70-8566-A1E37D0BE10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FB28D7-66D3-27FA-1F37-405B8F3F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973008-9032-24B8-EE3D-B9EC498B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500A-9BD0-41B8-B638-6EF74B6DA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1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396CA-1F1C-7A92-658C-8F4CB6AF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3867C-B1C7-C546-66E9-2716FFDFC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C340FB-8C96-A1EB-E4B0-775E9BF30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DC3B62-E95E-3615-2332-54C35CEA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CB2-FAA5-4A70-8566-A1E37D0BE10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65301F-AACD-4BD6-4945-B18901BA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6ECE25-781F-CD34-65B1-F2256118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500A-9BD0-41B8-B638-6EF74B6DA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29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A0A07-6510-D426-D128-E8080D27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19FA63-9C45-C159-A164-03BA68CE2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C992F5-DBBE-C7BC-F505-FE85A9F7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B0AD54-D9A5-F101-EA14-DAA98AB6B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DD33EA-86BC-E31E-9F66-46A7EEA62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2EEED3-2574-FE91-AC43-EA76FAA0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CB2-FAA5-4A70-8566-A1E37D0BE10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0BE7C6-026B-2340-0323-E401076B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4F4051-8BF4-5C03-07AB-E286692F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500A-9BD0-41B8-B638-6EF74B6DA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25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EFACB-5BC8-5B6A-E849-B2D7B827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574ABD-E399-D2FF-3D7E-EC3A96D6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CB2-FAA5-4A70-8566-A1E37D0BE10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029F40-B0B8-E39F-E3A8-9FBD7040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17D1B7-C240-ED32-A3BE-31EE7D3E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500A-9BD0-41B8-B638-6EF74B6DA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68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B6E871-4377-8F24-DCE4-FF85F7E8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CB2-FAA5-4A70-8566-A1E37D0BE10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2B4C3E-7902-65CE-59F9-B1FB07B9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5312A6-E1F0-2106-3307-DF7318C7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500A-9BD0-41B8-B638-6EF74B6DA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13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2F601-8672-FFCA-5880-02CD666A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6A6F-1466-25C3-8CFB-A85A283F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16048D-A3E7-4381-7905-C808ADF3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070CF9-1291-7ECB-1692-6833719E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CB2-FAA5-4A70-8566-A1E37D0BE10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53FB7A-3824-2343-7B08-16DF6562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3F3EC6-36F1-CC9A-1A66-8ACD5DED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500A-9BD0-41B8-B638-6EF74B6DA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51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1D9DC-42DD-539D-EEFE-760E1299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05A52D-4538-64E0-02A3-680B3A30F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1F7EDE-BDB3-53D4-2317-4E81493F6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806BA4-0F51-DFDA-252C-0562A8A4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CB2-FAA5-4A70-8566-A1E37D0BE10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422E25-D4FD-01D9-F6A3-28D480C7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0D511-384B-4B39-36C8-7BD42083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500A-9BD0-41B8-B638-6EF74B6DA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7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0EB943-36AD-0F39-9AF2-1C6B9D78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365D1F-F243-A96C-FDFA-973E876B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710E08-90BE-FB39-D555-6DD1B348B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69CB2-FAA5-4A70-8566-A1E37D0BE10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68F079-9B9D-2EC5-A3EC-A4CC9ADE4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5AABB0-2A8B-AD3F-2128-1081623F5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D500A-9BD0-41B8-B638-6EF74B6DA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87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飛行機が空を飛んでいる人&#10;&#10;低い精度で自動的に生成された説明">
            <a:extLst>
              <a:ext uri="{FF2B5EF4-FFF2-40B4-BE49-F238E27FC236}">
                <a16:creationId xmlns:a16="http://schemas.microsoft.com/office/drawing/2014/main" id="{76DB342A-DA75-6D23-C5C4-ED6DA5EB8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9612B8-24DC-589B-7B7B-EC3AEFEB8968}"/>
              </a:ext>
            </a:extLst>
          </p:cNvPr>
          <p:cNvSpPr txBox="1"/>
          <p:nvPr/>
        </p:nvSpPr>
        <p:spPr>
          <a:xfrm>
            <a:off x="630621" y="0"/>
            <a:ext cx="3931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  <a:cs typeface="Aharoni" panose="020B0604020202020204" pitchFamily="2" charset="-79"/>
              </a:rPr>
              <a:t>HELP</a:t>
            </a:r>
            <a:endParaRPr kumimoji="1" lang="ja-JP" altLang="en-US" sz="96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  <a:cs typeface="Aharoni" panose="020B0604020202020204" pitchFamily="2" charset="-79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C3FEE1-5348-41D1-24C6-BB8D69828131}"/>
              </a:ext>
            </a:extLst>
          </p:cNvPr>
          <p:cNvSpPr txBox="1"/>
          <p:nvPr/>
        </p:nvSpPr>
        <p:spPr>
          <a:xfrm>
            <a:off x="630621" y="1408935"/>
            <a:ext cx="3931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  <a:cs typeface="Aharoni" panose="020B0604020202020204" pitchFamily="2" charset="-79"/>
              </a:rPr>
              <a:t>ME!!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3A9EBE-58E1-8713-34D5-FE82417058E0}"/>
              </a:ext>
            </a:extLst>
          </p:cNvPr>
          <p:cNvSpPr txBox="1"/>
          <p:nvPr/>
        </p:nvSpPr>
        <p:spPr>
          <a:xfrm>
            <a:off x="132781" y="2817870"/>
            <a:ext cx="492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  <a:cs typeface="Aharoni" panose="020B0604020202020204" pitchFamily="2" charset="-79"/>
              </a:rPr>
              <a:t>DRONE!!</a:t>
            </a:r>
            <a:endParaRPr kumimoji="1" lang="ja-JP" altLang="en-US" sz="96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  <a:cs typeface="Aharoni" panose="020B0604020202020204" pitchFamily="2" charset="-79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CD02F89-4D43-3C53-0E05-09A7DF20033A}"/>
              </a:ext>
            </a:extLst>
          </p:cNvPr>
          <p:cNvSpPr txBox="1"/>
          <p:nvPr/>
        </p:nvSpPr>
        <p:spPr>
          <a:xfrm>
            <a:off x="5476240" y="5288340"/>
            <a:ext cx="6918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チーム名：山岡村村太</a:t>
            </a:r>
            <a:endParaRPr lang="en-US" altLang="ja-JP" sz="3200" dirty="0">
              <a:solidFill>
                <a:schemeClr val="tx1">
                  <a:lumMod val="75000"/>
                  <a:lumOff val="2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チームメンバー：村田・山田・村井</a:t>
            </a:r>
            <a:endParaRPr kumimoji="1" lang="en-US" altLang="ja-JP" sz="3200" dirty="0">
              <a:solidFill>
                <a:schemeClr val="tx1">
                  <a:lumMod val="75000"/>
                  <a:lumOff val="2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　　　　　　 　　　岡田・太田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228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緑の木々&#10;&#10;低い精度で自動的に生成された説明">
            <a:extLst>
              <a:ext uri="{FF2B5EF4-FFF2-40B4-BE49-F238E27FC236}">
                <a16:creationId xmlns:a16="http://schemas.microsoft.com/office/drawing/2014/main" id="{1731E6F3-2827-4ED8-E6B3-0830A6B5C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C6A1FF-05FF-B8B6-403C-0A946CF716F6}"/>
              </a:ext>
            </a:extLst>
          </p:cNvPr>
          <p:cNvSpPr/>
          <p:nvPr/>
        </p:nvSpPr>
        <p:spPr>
          <a:xfrm>
            <a:off x="436880" y="345440"/>
            <a:ext cx="11318240" cy="6167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4CDB24-2684-4FA7-E6FC-9D5D3AB03B4D}"/>
              </a:ext>
            </a:extLst>
          </p:cNvPr>
          <p:cNvSpPr txBox="1"/>
          <p:nvPr/>
        </p:nvSpPr>
        <p:spPr>
          <a:xfrm>
            <a:off x="782320" y="540266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も　く　じ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825EB3-CEF4-3221-1AC6-3BE6F34F333B}"/>
              </a:ext>
            </a:extLst>
          </p:cNvPr>
          <p:cNvSpPr txBox="1"/>
          <p:nvPr/>
        </p:nvSpPr>
        <p:spPr>
          <a:xfrm>
            <a:off x="2179320" y="1629241"/>
            <a:ext cx="66852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１．プロジェクト目標</a:t>
            </a:r>
            <a:endParaRPr kumimoji="1"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kumimoji="1" lang="en-US" altLang="ja-JP" sz="1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２．プロジェクト概要</a:t>
            </a:r>
            <a:endParaRPr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lang="en-US" altLang="ja-JP" sz="1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３．用いる技術説明</a:t>
            </a:r>
            <a:endParaRPr kumimoji="1"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kumimoji="1" lang="en-US" altLang="ja-JP" sz="1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４．目標予定工期・担当</a:t>
            </a:r>
            <a:endParaRPr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lang="en-US" altLang="ja-JP" sz="1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５．使用するソフトウェア</a:t>
            </a:r>
          </a:p>
        </p:txBody>
      </p:sp>
    </p:spTree>
    <p:extLst>
      <p:ext uri="{BB962C8B-B14F-4D97-AF65-F5344CB8AC3E}">
        <p14:creationId xmlns:p14="http://schemas.microsoft.com/office/powerpoint/2010/main" val="308173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緑の木々&#10;&#10;低い精度で自動的に生成された説明">
            <a:extLst>
              <a:ext uri="{FF2B5EF4-FFF2-40B4-BE49-F238E27FC236}">
                <a16:creationId xmlns:a16="http://schemas.microsoft.com/office/drawing/2014/main" id="{1731E6F3-2827-4ED8-E6B3-0830A6B5C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C6A1FF-05FF-B8B6-403C-0A946CF716F6}"/>
              </a:ext>
            </a:extLst>
          </p:cNvPr>
          <p:cNvSpPr/>
          <p:nvPr/>
        </p:nvSpPr>
        <p:spPr>
          <a:xfrm>
            <a:off x="436880" y="243840"/>
            <a:ext cx="11318240" cy="6167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4CDB24-2684-4FA7-E6FC-9D5D3AB03B4D}"/>
              </a:ext>
            </a:extLst>
          </p:cNvPr>
          <p:cNvSpPr txBox="1"/>
          <p:nvPr/>
        </p:nvSpPr>
        <p:spPr>
          <a:xfrm>
            <a:off x="782320" y="540266"/>
            <a:ext cx="315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1.</a:t>
            </a:r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プロジェクト目標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825EB3-CEF4-3221-1AC6-3BE6F34F333B}"/>
              </a:ext>
            </a:extLst>
          </p:cNvPr>
          <p:cNvSpPr txBox="1"/>
          <p:nvPr/>
        </p:nvSpPr>
        <p:spPr>
          <a:xfrm>
            <a:off x="2179319" y="1629241"/>
            <a:ext cx="8116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・複数のアルゴリズムを用いて、経路探索を行おう。</a:t>
            </a:r>
            <a:endParaRPr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</a:t>
            </a:r>
            <a:endParaRPr kumimoji="1" lang="ja-JP" altLang="en-US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540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緑の木々&#10;&#10;低い精度で自動的に生成された説明">
            <a:extLst>
              <a:ext uri="{FF2B5EF4-FFF2-40B4-BE49-F238E27FC236}">
                <a16:creationId xmlns:a16="http://schemas.microsoft.com/office/drawing/2014/main" id="{1731E6F3-2827-4ED8-E6B3-0830A6B5C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C6A1FF-05FF-B8B6-403C-0A946CF716F6}"/>
              </a:ext>
            </a:extLst>
          </p:cNvPr>
          <p:cNvSpPr/>
          <p:nvPr/>
        </p:nvSpPr>
        <p:spPr>
          <a:xfrm>
            <a:off x="436880" y="345440"/>
            <a:ext cx="11318240" cy="6167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4CDB24-2684-4FA7-E6FC-9D5D3AB03B4D}"/>
              </a:ext>
            </a:extLst>
          </p:cNvPr>
          <p:cNvSpPr txBox="1"/>
          <p:nvPr/>
        </p:nvSpPr>
        <p:spPr>
          <a:xfrm>
            <a:off x="782319" y="540266"/>
            <a:ext cx="3010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2.</a:t>
            </a:r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プロジェクト概要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825EB3-CEF4-3221-1AC6-3BE6F34F333B}"/>
              </a:ext>
            </a:extLst>
          </p:cNvPr>
          <p:cNvSpPr txBox="1"/>
          <p:nvPr/>
        </p:nvSpPr>
        <p:spPr>
          <a:xfrm>
            <a:off x="2179320" y="1629241"/>
            <a:ext cx="6685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・絶世の美女をアンチから守り、目的地まで行くゲーム</a:t>
            </a:r>
            <a:endParaRPr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</a:t>
            </a:r>
            <a:r>
              <a:rPr kumimoji="1"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player</a:t>
            </a:r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は絶世の美女</a:t>
            </a:r>
            <a:endParaRPr kumimoji="1"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・ナビゲートを行うドローン</a:t>
            </a:r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</a:t>
            </a:r>
            <a:endParaRPr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・防衛・危機察知するドローン</a:t>
            </a:r>
            <a:r>
              <a:rPr kumimoji="1"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</a:t>
            </a:r>
            <a:endParaRPr kumimoji="1"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・アンチは泥団子で攻撃</a:t>
            </a:r>
            <a:endParaRPr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kumimoji="1"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14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緑の木々&#10;&#10;低い精度で自動的に生成された説明">
            <a:extLst>
              <a:ext uri="{FF2B5EF4-FFF2-40B4-BE49-F238E27FC236}">
                <a16:creationId xmlns:a16="http://schemas.microsoft.com/office/drawing/2014/main" id="{1731E6F3-2827-4ED8-E6B3-0830A6B5C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C6A1FF-05FF-B8B6-403C-0A946CF716F6}"/>
              </a:ext>
            </a:extLst>
          </p:cNvPr>
          <p:cNvSpPr/>
          <p:nvPr/>
        </p:nvSpPr>
        <p:spPr>
          <a:xfrm>
            <a:off x="436880" y="345440"/>
            <a:ext cx="11318240" cy="6167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4CDB24-2684-4FA7-E6FC-9D5D3AB03B4D}"/>
              </a:ext>
            </a:extLst>
          </p:cNvPr>
          <p:cNvSpPr txBox="1"/>
          <p:nvPr/>
        </p:nvSpPr>
        <p:spPr>
          <a:xfrm>
            <a:off x="782320" y="540266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4.</a:t>
            </a:r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目標予定工期・各担当</a:t>
            </a:r>
            <a:endParaRPr kumimoji="1" lang="en-US" altLang="ja-JP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128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緑の木々&#10;&#10;低い精度で自動的に生成された説明">
            <a:extLst>
              <a:ext uri="{FF2B5EF4-FFF2-40B4-BE49-F238E27FC236}">
                <a16:creationId xmlns:a16="http://schemas.microsoft.com/office/drawing/2014/main" id="{1731E6F3-2827-4ED8-E6B3-0830A6B5C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C6A1FF-05FF-B8B6-403C-0A946CF716F6}"/>
              </a:ext>
            </a:extLst>
          </p:cNvPr>
          <p:cNvSpPr/>
          <p:nvPr/>
        </p:nvSpPr>
        <p:spPr>
          <a:xfrm>
            <a:off x="383540" y="193040"/>
            <a:ext cx="11318240" cy="6167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4CDB24-2684-4FA7-E6FC-9D5D3AB03B4D}"/>
              </a:ext>
            </a:extLst>
          </p:cNvPr>
          <p:cNvSpPr txBox="1"/>
          <p:nvPr/>
        </p:nvSpPr>
        <p:spPr>
          <a:xfrm>
            <a:off x="782320" y="540266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r>
            <a:r>
              <a:rPr kumimoji="1"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.</a:t>
            </a:r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使用ソフトウェア</a:t>
            </a:r>
            <a:endParaRPr kumimoji="1" lang="en-US" altLang="ja-JP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E21D39-B6C2-AF28-63EA-658359C9A4A4}"/>
              </a:ext>
            </a:extLst>
          </p:cNvPr>
          <p:cNvSpPr txBox="1"/>
          <p:nvPr/>
        </p:nvSpPr>
        <p:spPr>
          <a:xfrm>
            <a:off x="2179320" y="1627773"/>
            <a:ext cx="7955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Unity</a:t>
            </a: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・・・マップ等の簡易的なモデリング</a:t>
            </a:r>
            <a:endParaRPr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kumimoji="1"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Blender</a:t>
            </a: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・・・ドローンやキャラクターなどの複雑なモデリング</a:t>
            </a:r>
            <a:endParaRPr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2F645DB3-F93F-377D-FA6E-A07E7F951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55" y="4149591"/>
            <a:ext cx="1698625" cy="1698625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D8E214D0-CB88-7324-4C27-C9DE16AB8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911" y="4149591"/>
            <a:ext cx="2076835" cy="16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145</Words>
  <Application>Microsoft Office PowerPoint</Application>
  <PresentationFormat>ワイド画面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HGPｺﾞｼｯｸE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 星那</dc:creator>
  <cp:lastModifiedBy>太田 星那</cp:lastModifiedBy>
  <cp:revision>2</cp:revision>
  <dcterms:created xsi:type="dcterms:W3CDTF">2023-04-26T07:36:56Z</dcterms:created>
  <dcterms:modified xsi:type="dcterms:W3CDTF">2023-04-27T03:56:14Z</dcterms:modified>
</cp:coreProperties>
</file>