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0"/>
    <p:restoredTop sz="94661"/>
  </p:normalViewPr>
  <p:slideViewPr>
    <p:cSldViewPr snapToGrid="0" snapToObjects="1">
      <p:cViewPr varScale="1">
        <p:scale>
          <a:sx n="132" d="100"/>
          <a:sy n="132" d="100"/>
        </p:scale>
        <p:origin x="4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0FAE-CE77-4344-979F-8286F837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7E790-F31D-3448-ADCB-F9D2441B9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5D11-4A78-2C47-902D-3B987E58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76F0-CE52-3443-B8F4-71F317B5D5B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BCC23-9744-3E48-87FE-E589F6F2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6C669-49C9-B541-AF68-C27CF6E3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B678-E1CF-C34A-8721-AB347BF2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5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07E1-DB74-5547-9DE2-DC65B926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090C7-2A96-F44A-ACD1-03E889DAC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1D16-E800-CB4B-BCEF-F65E16C9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76F0-CE52-3443-B8F4-71F317B5D5B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20BA5-D4CB-6142-B99E-40D815FC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BE28-4559-0A4B-BFD9-86460F67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B678-E1CF-C34A-8721-AB347BF2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6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D7BA8-96A8-4C4E-A622-832F64EE0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5A09B-8E75-8249-9A70-55DE03ACB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BA236-6947-654C-91C3-F82D1311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76F0-CE52-3443-B8F4-71F317B5D5B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1853B-D5C0-4B43-BDCE-84C94F5E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E416A-6E73-2847-96CD-66D46A6D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B678-E1CF-C34A-8721-AB347BF2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AE43-DB9E-8A4A-9ADD-3956632D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0D9B-1A87-8E47-B59A-66F9986F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B3133-A44F-D644-B800-4A75769D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76F0-CE52-3443-B8F4-71F317B5D5B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1B175-ED40-FC49-9AB9-D5AAB8F3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27139-D72F-E94E-AD06-103AAF53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B678-E1CF-C34A-8721-AB347BF2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4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A900-F1B7-7A4D-96DD-C6D2ACED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E9A1E-D2D3-D94F-BC4E-E2E91DB77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D3939-348D-3E4F-80FC-5841AFA2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76F0-CE52-3443-B8F4-71F317B5D5B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C070D-CCBB-214D-8B7F-63A87B92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94D6-5785-244B-A543-F9FED4D3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B678-E1CF-C34A-8721-AB347BF2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2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C60D-1868-D841-9D86-6167BDB7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A86D3-5FDD-654C-89AD-0A943DF64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8592C-A1E6-8944-B083-3D7C20451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8D24F-27D7-7A45-B55E-A6F910D0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76F0-CE52-3443-B8F4-71F317B5D5B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667D9-C053-9F47-8FF4-C34AF247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DD7A7-C76D-AF46-B816-1C7BF9F1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B678-E1CF-C34A-8721-AB347BF2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3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5ABB-B6B5-CE4E-A824-641AB4E0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637EB-9486-314D-940E-381D233F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387AD-E087-AA49-B3AB-34DB3F267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FA224-6878-8048-AF95-6795FF011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F5D0A-5E05-AE4A-B7C1-90C27E157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5CBC4-9F9C-7D41-A68F-B77C3FB2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76F0-CE52-3443-B8F4-71F317B5D5B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94CAD-C280-E840-B522-BFE7E67F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D9421-375E-2B4B-A03A-60927918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B678-E1CF-C34A-8721-AB347BF2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3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0C1A-5A0F-C643-8807-660277BA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6ABB4-C2AE-5442-92EA-3175516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76F0-CE52-3443-B8F4-71F317B5D5B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0682E-93C5-AB41-92D3-7A1E4591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99B15-4E61-E54F-B5F0-7CE336AA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B678-E1CF-C34A-8721-AB347BF2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8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45568-AC0B-1C45-B654-0969A5C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76F0-CE52-3443-B8F4-71F317B5D5B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2ACDF-A08B-6D42-9558-D30D5879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DAE97-3C8E-784F-855D-BAE57D05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B678-E1CF-C34A-8721-AB347BF2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7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59D7-F07E-3943-90F6-9C8392AE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A9FF-48A6-844F-99A8-533D3A09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F87A2-4F4A-1347-B72D-57CBE6E98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9E447-1424-5841-AC14-7A3B4E27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76F0-CE52-3443-B8F4-71F317B5D5B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6CC6B-53A9-FC4B-BEBD-43A7A560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0B625-42C0-E243-8854-A13EA30C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B678-E1CF-C34A-8721-AB347BF2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2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E442-C50D-E04B-9549-239C5F42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25893-D07A-6443-838A-55E4C5C44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9155C-9AB3-AC40-A240-6A4692C6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809F8-BF23-C54C-B6F5-791F4C16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76F0-CE52-3443-B8F4-71F317B5D5B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F4BE2-B814-DA49-9F41-21A3BC8F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857AF-5E12-BF47-A005-708EFBAA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B678-E1CF-C34A-8721-AB347BF2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E4BF9-CCEE-F742-8C4C-6577B625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CD38C-937B-C04D-A9DB-53933F20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E0ED2-9520-0F4A-A2CC-D0E9452A5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076F0-CE52-3443-B8F4-71F317B5D5BA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E7106-6495-CB4D-A7B4-FBE742860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7698D-869C-3747-B18A-0224319FD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B678-E1CF-C34A-8721-AB347BF29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2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E57A-40F6-4A40-ADAD-10C4A503B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Uptake case study:</a:t>
            </a:r>
            <a:br>
              <a:rPr lang="en-US" dirty="0"/>
            </a:br>
            <a:r>
              <a:rPr lang="en-US" dirty="0"/>
              <a:t>prediction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0D78A-7B1E-6445-B6BB-F577E23D7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Kaiqi</a:t>
            </a:r>
            <a:r>
              <a:rPr lang="en-US" dirty="0"/>
              <a:t> Zheng</a:t>
            </a:r>
          </a:p>
        </p:txBody>
      </p:sp>
    </p:spTree>
    <p:extLst>
      <p:ext uri="{BB962C8B-B14F-4D97-AF65-F5344CB8AC3E}">
        <p14:creationId xmlns:p14="http://schemas.microsoft.com/office/powerpoint/2010/main" val="422690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B4CB-9D59-6A44-9870-A9F50EB0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701" y="25500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8690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4609-1CD6-5C49-83D5-ECB5F1D6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826F8-CE41-E14D-AD41-161492E8C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training dataset has about 180000 rows, 481 columns. </a:t>
            </a:r>
          </a:p>
          <a:p>
            <a:r>
              <a:rPr lang="en-US" dirty="0"/>
              <a:t>It is a weak supervised problem. </a:t>
            </a:r>
          </a:p>
          <a:p>
            <a:r>
              <a:rPr lang="en-US" dirty="0"/>
              <a:t>data types include category, </a:t>
            </a:r>
            <a:r>
              <a:rPr lang="en-US" dirty="0" err="1"/>
              <a:t>int</a:t>
            </a:r>
            <a:r>
              <a:rPr lang="en-US" dirty="0"/>
              <a:t>, float.</a:t>
            </a:r>
          </a:p>
        </p:txBody>
      </p:sp>
    </p:spTree>
    <p:extLst>
      <p:ext uri="{BB962C8B-B14F-4D97-AF65-F5344CB8AC3E}">
        <p14:creationId xmlns:p14="http://schemas.microsoft.com/office/powerpoint/2010/main" val="419278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FBAA-625D-6B49-8F31-93B89928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the null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63CB2-5173-6B46-AE87-88974EFE5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85" y="1690688"/>
            <a:ext cx="2895600" cy="3949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D0463-FC6D-5344-9CD1-63083800BA25}"/>
              </a:ext>
            </a:extLst>
          </p:cNvPr>
          <p:cNvSpPr txBox="1"/>
          <p:nvPr/>
        </p:nvSpPr>
        <p:spPr>
          <a:xfrm>
            <a:off x="4521200" y="1899920"/>
            <a:ext cx="7103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the null value in each attribute column. </a:t>
            </a:r>
          </a:p>
          <a:p>
            <a:endParaRPr lang="en-US" dirty="0"/>
          </a:p>
          <a:p>
            <a:r>
              <a:rPr lang="en-US" dirty="0"/>
              <a:t>I decide to drop those attributes which has more than half values are null.</a:t>
            </a:r>
          </a:p>
          <a:p>
            <a:endParaRPr lang="en-US" dirty="0"/>
          </a:p>
          <a:p>
            <a:r>
              <a:rPr lang="en-US" dirty="0"/>
              <a:t>Also, the empty value in category attribute should also count as null.</a:t>
            </a:r>
          </a:p>
          <a:p>
            <a:endParaRPr lang="en-US" dirty="0"/>
          </a:p>
          <a:p>
            <a:r>
              <a:rPr lang="en-US" dirty="0"/>
              <a:t>After dropping, the rest of attribute number is 381. </a:t>
            </a:r>
          </a:p>
        </p:txBody>
      </p:sp>
    </p:spTree>
    <p:extLst>
      <p:ext uri="{BB962C8B-B14F-4D97-AF65-F5344CB8AC3E}">
        <p14:creationId xmlns:p14="http://schemas.microsoft.com/office/powerpoint/2010/main" val="221436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040C-2EE9-7B48-8548-D8D04D79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5169-F439-E945-8A23-63344298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those attribute which missing data is more than  a half,</a:t>
            </a:r>
          </a:p>
          <a:p>
            <a:pPr lvl="1"/>
            <a:r>
              <a:rPr lang="en-US" dirty="0"/>
              <a:t>Drop the attribute</a:t>
            </a:r>
          </a:p>
          <a:p>
            <a:r>
              <a:rPr lang="en-US" dirty="0"/>
              <a:t>For the rest attribute,</a:t>
            </a:r>
          </a:p>
          <a:p>
            <a:pPr lvl="1"/>
            <a:r>
              <a:rPr lang="en-US" dirty="0"/>
              <a:t>If it is categorial, use mode to fill nan.</a:t>
            </a:r>
          </a:p>
          <a:p>
            <a:pPr lvl="1"/>
            <a:r>
              <a:rPr lang="en-US" dirty="0"/>
              <a:t>If it is numerical, use median to fill nan.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7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D07F-7702-B54F-8611-02B8BCAB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also some values include extra characters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45D6B-CDF3-6348-9307-F80C18E01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93" y="1880243"/>
            <a:ext cx="4038600" cy="360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EB7F6-467A-9E42-A564-9F0B8BECF8B4}"/>
              </a:ext>
            </a:extLst>
          </p:cNvPr>
          <p:cNvSpPr txBox="1"/>
          <p:nvPr/>
        </p:nvSpPr>
        <p:spPr>
          <a:xfrm>
            <a:off x="838200" y="5820229"/>
            <a:ext cx="59166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The dash line in the end need to be deleted.</a:t>
            </a:r>
          </a:p>
        </p:txBody>
      </p:sp>
    </p:spTree>
    <p:extLst>
      <p:ext uri="{BB962C8B-B14F-4D97-AF65-F5344CB8AC3E}">
        <p14:creationId xmlns:p14="http://schemas.microsoft.com/office/powerpoint/2010/main" val="258824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50F9-043E-B344-8446-040B38AF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into supervised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8E39-9CBB-5B4A-BBBA-3A8C76CDF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amount attribute.</a:t>
            </a:r>
          </a:p>
          <a:p>
            <a:r>
              <a:rPr lang="en-US" dirty="0"/>
              <a:t>If it is nan, then fill with 0.</a:t>
            </a:r>
          </a:p>
          <a:p>
            <a:r>
              <a:rPr lang="en-US" dirty="0"/>
              <a:t>If larger than 0, replace with 1.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9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3B90-8AD2-3E47-B780-CFB16CC2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cross validation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620E-9526-BD4D-9E7B-990777FC8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trained gradient boosting classifier on training set.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1F9D36-1DC3-D54C-8992-6A1CC6926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44" y="3048794"/>
            <a:ext cx="96774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5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6CDA-913E-F746-B841-130642BF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testing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A1465-6752-D440-AE85-17BC2C73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testing set has no amount and responded attribute.</a:t>
            </a:r>
          </a:p>
          <a:p>
            <a:r>
              <a:rPr lang="en-US" dirty="0"/>
              <a:t>We need to copy all the remained attribute from training set after filtering, except for amount and responded attribute.</a:t>
            </a:r>
          </a:p>
          <a:p>
            <a:endParaRPr lang="en-US" dirty="0"/>
          </a:p>
          <a:p>
            <a:r>
              <a:rPr lang="en-US" dirty="0"/>
              <a:t>Also, use the mode and median in training set to fill with the nan </a:t>
            </a:r>
            <a:r>
              <a:rPr lang="en-US"/>
              <a:t>in testing 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9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9EE7-70DF-EA47-B973-4496BCD4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858AA-3514-A244-9ECD-54171137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 gradient boosting classifier on testing 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1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257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Uptake case study: prediction task</vt:lpstr>
      <vt:lpstr>Basic insight</vt:lpstr>
      <vt:lpstr>List the null statistics</vt:lpstr>
      <vt:lpstr>Handle missing data</vt:lpstr>
      <vt:lpstr>And also some values include extra characters</vt:lpstr>
      <vt:lpstr>Change into supervised problem</vt:lpstr>
      <vt:lpstr>The cross validation score</vt:lpstr>
      <vt:lpstr>Handling testing set</vt:lpstr>
      <vt:lpstr>prediction</vt:lpstr>
      <vt:lpstr>Thank you!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Uptake case study: prediction task</dc:title>
  <dc:creator>Zheng, Kaiqi</dc:creator>
  <cp:lastModifiedBy>Zheng, Kaiqi</cp:lastModifiedBy>
  <cp:revision>8</cp:revision>
  <dcterms:created xsi:type="dcterms:W3CDTF">2018-11-09T20:16:51Z</dcterms:created>
  <dcterms:modified xsi:type="dcterms:W3CDTF">2018-11-09T23:58:48Z</dcterms:modified>
</cp:coreProperties>
</file>