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72000">
              <a:srgbClr val="ffffff"/>
            </a:gs>
            <a:gs pos="100000">
              <a:srgbClr val="595959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Times New Roman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Times New Roman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C23439B-9DBA-44C3-A3A1-8F4CD53C427A}" type="datetime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10/5/21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AB09E9-042B-4724-BF97-772EBFFA00A0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72000">
              <a:srgbClr val="ffffff"/>
            </a:gs>
            <a:gs pos="100000">
              <a:srgbClr val="595959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E5BDD57-5D4F-4733-9F09-CD897A9FDC5E}" type="datetime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10/5/21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79345E0-00E0-402E-8492-C1726AFB0A56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docker-slim/dockerslim#running-containerized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598840" y="2725920"/>
            <a:ext cx="6993720" cy="125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3600" spc="-1" strike="noStrike">
                <a:solidFill>
                  <a:srgbClr val="385623"/>
                </a:solidFill>
                <a:latin typeface="Times New Roman"/>
              </a:rPr>
              <a:t>Debloating Application Containers via DockerSlim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289680" y="581760"/>
            <a:ext cx="5415840" cy="66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e5eff8"/>
                </a:solidFill>
                <a:latin typeface="Times New Roman"/>
              </a:rPr>
              <a:t>Report on the Task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315960" y="5545080"/>
            <a:ext cx="5241240" cy="7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101c32"/>
                </a:solidFill>
                <a:latin typeface="Times New Roman"/>
              </a:rPr>
              <a:t>Amir Andalib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69520" y="1434240"/>
            <a:ext cx="691776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600" spc="-1" strike="noStrike">
                <a:solidFill>
                  <a:srgbClr val="0d0d0d"/>
                </a:solidFill>
                <a:latin typeface="Times New Roman"/>
              </a:rPr>
              <a:t>DockerSlim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341720" y="2703240"/>
            <a:ext cx="8726040" cy="20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DockerSlim claims*: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Don't change </a:t>
            </a:r>
            <a:r>
              <a:rPr b="0" lang="en-US" sz="2200" spc="-1" strike="noStrike">
                <a:solidFill>
                  <a:srgbClr val="c00000"/>
                </a:solidFill>
                <a:latin typeface="Times New Roman"/>
              </a:rPr>
              <a:t>anything in your Docker container image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and minify it by up to 30x making it secure too! Optimizing images isn't the only thing it can do though. It can also </a:t>
            </a:r>
            <a:r>
              <a:rPr b="0" lang="en-US" sz="2200" spc="-1" strike="noStrike">
                <a:solidFill>
                  <a:srgbClr val="548235"/>
                </a:solidFill>
                <a:latin typeface="Times New Roman"/>
              </a:rPr>
              <a:t>help you understand and author better container images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.”</a:t>
            </a:r>
            <a:endParaRPr b="0" lang="en-US" sz="2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87" name="Line 3"/>
          <p:cNvSpPr/>
          <p:nvPr/>
        </p:nvSpPr>
        <p:spPr>
          <a:xfrm flipH="1">
            <a:off x="232200" y="6433920"/>
            <a:ext cx="117273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294840" y="6093360"/>
            <a:ext cx="1144440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</a:rPr>
              <a:t>* https://github.com/docker-slim/docker-slim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219960" y="6434280"/>
            <a:ext cx="1146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Amir Andalib 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Report of the debloating Task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Page  1/7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/>
          <p:cNvSpPr/>
          <p:nvPr/>
        </p:nvSpPr>
        <p:spPr>
          <a:xfrm flipH="1">
            <a:off x="232200" y="6433920"/>
            <a:ext cx="117273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466200" y="1167120"/>
            <a:ext cx="691776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600" spc="-1" strike="noStrike">
                <a:solidFill>
                  <a:srgbClr val="0d0d0d"/>
                </a:solidFill>
                <a:latin typeface="Times New Roman"/>
              </a:rPr>
              <a:t>Experience with DockerSlim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66200" y="2214720"/>
            <a:ext cx="9753120" cy="14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We try to slim a web application which comprise 14 docker containers</a:t>
            </a:r>
            <a:endParaRPr b="0" lang="en-US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General Challenges &amp; Findings: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237960" y="6135480"/>
            <a:ext cx="1144440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</a:rPr>
              <a:t>https://github.com/docker-slim/dockerslim#running-containerized </a:t>
            </a:r>
            <a:br/>
            <a:endParaRPr b="0" lang="en-US" sz="105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1294920" y="3313440"/>
            <a:ext cx="7284600" cy="31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62712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Some of the web applications written in languages such as Python and Ruby, require service interaction to load everything in the application*. 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HTTP-Probe Needed!</a:t>
            </a:r>
            <a:endParaRPr b="0" lang="en-US" sz="1800" spc="-1" strike="noStrike">
              <a:latin typeface="Arial"/>
            </a:endParaRPr>
          </a:p>
          <a:p>
            <a:pPr marL="62712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Some containers fail to run properly even with successful build. </a:t>
            </a:r>
            <a:endParaRPr b="0" lang="en-US" sz="1800" spc="-1" strike="noStrike">
              <a:latin typeface="Arial"/>
            </a:endParaRPr>
          </a:p>
          <a:p>
            <a:pPr marL="62712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On some containers running HTTP-probe is “failed with the error connection reset by peer” </a:t>
            </a:r>
            <a:endParaRPr b="0" lang="en-US" sz="1800" spc="-1" strike="noStrike">
              <a:latin typeface="Arial"/>
            </a:endParaRPr>
          </a:p>
          <a:p>
            <a:pPr marL="62712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Can Docker-compose and the containers’ dependencies arise some issues and errors in slimming?</a:t>
            </a:r>
            <a:endParaRPr b="0" lang="en-US" sz="1800" spc="-1" strike="noStrike">
              <a:latin typeface="Arial"/>
            </a:endParaRPr>
          </a:p>
          <a:p>
            <a:pPr marL="341280">
              <a:lnSpc>
                <a:spcPct val="100000"/>
              </a:lnSpc>
              <a:spcAft>
                <a:spcPts val="601"/>
              </a:spcAft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219960" y="6434280"/>
            <a:ext cx="1146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Amir Andalib 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Report of the debloating Task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Page  2/7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Line 1"/>
          <p:cNvSpPr/>
          <p:nvPr/>
        </p:nvSpPr>
        <p:spPr>
          <a:xfrm flipH="1">
            <a:off x="232200" y="6433920"/>
            <a:ext cx="117273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555120" y="1135440"/>
            <a:ext cx="691776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d0d0d"/>
                </a:solidFill>
                <a:latin typeface="Times New Roman"/>
              </a:rPr>
              <a:t>Experience with DockerSlim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551960" y="2565720"/>
            <a:ext cx="609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Some Issues that can result in HTTP-probe ERROR: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966960" y="2963880"/>
            <a:ext cx="7729200" cy="2758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587520" y="2584440"/>
            <a:ext cx="750240" cy="758880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1412280" y="3304440"/>
            <a:ext cx="6904800" cy="2191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480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6904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The webserver of the application points to localhost and not reachable from outside*.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6904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No application is running on the exposed port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6904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Firewall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904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Other issues that stem from container inner configuration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69048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3560" y="6156000"/>
            <a:ext cx="609408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</a:rPr>
              <a:t>* https://nickjanetakis.com/blog/docker-tip-54-fixing-connection-reset-by-peer-or-similar-errors </a:t>
            </a:r>
            <a:br/>
            <a:endParaRPr b="0" lang="en-US" sz="1050" spc="-1" strike="noStrike"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587520" y="1915560"/>
            <a:ext cx="609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General Challenges &amp; Findings: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219960" y="6434280"/>
            <a:ext cx="1146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Amir Andalib 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Report of the debloating Task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Page  3/7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ine 1"/>
          <p:cNvSpPr/>
          <p:nvPr/>
        </p:nvSpPr>
        <p:spPr>
          <a:xfrm flipH="1">
            <a:off x="232200" y="6433920"/>
            <a:ext cx="117273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1040760" y="3008880"/>
            <a:ext cx="8745120" cy="2816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661320" y="2629440"/>
            <a:ext cx="750240" cy="758880"/>
          </a:xfrm>
          <a:prstGeom prst="flowChartDecisi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1533600" y="2629440"/>
            <a:ext cx="3466080" cy="311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Some Trials to address the problem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555120" y="1135440"/>
            <a:ext cx="691776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d0d0d"/>
                </a:solidFill>
                <a:latin typeface="Times New Roman"/>
              </a:rPr>
              <a:t>Experience with DockerSlim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587520" y="1915560"/>
            <a:ext cx="609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General Challenges &amp; Findings: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1533600" y="3310200"/>
            <a:ext cx="7668360" cy="24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tabLst>
                <a:tab algn="l" pos="69048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6904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Checking the aforementioned problems for every container that has the probe issue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6904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Use a list of exposed ports in provide a list of ports to be probed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6904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Manually make the probe port to be listened 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6904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Start services in interactive mode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6904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Exclude necessary paths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6904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Build slim container with docker-compose option.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69048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219960" y="6434280"/>
            <a:ext cx="1146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Amir Andalib 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Report of the debloating Task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Page  4/7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ine 1"/>
          <p:cNvSpPr/>
          <p:nvPr/>
        </p:nvSpPr>
        <p:spPr>
          <a:xfrm flipH="1">
            <a:off x="232200" y="6433920"/>
            <a:ext cx="117273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692280" y="1917720"/>
            <a:ext cx="5258520" cy="4516200"/>
          </a:xfrm>
          <a:prstGeom prst="rect">
            <a:avLst/>
          </a:prstGeom>
          <a:ln>
            <a:noFill/>
          </a:ln>
        </p:spPr>
      </p:pic>
      <p:pic>
        <p:nvPicPr>
          <p:cNvPr id="115" name="Picture 4" descr=""/>
          <p:cNvPicPr/>
          <p:nvPr/>
        </p:nvPicPr>
        <p:blipFill>
          <a:blip r:embed="rId2"/>
          <a:stretch/>
        </p:blipFill>
        <p:spPr>
          <a:xfrm>
            <a:off x="6095880" y="2474280"/>
            <a:ext cx="5314680" cy="394308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555120" y="1135440"/>
            <a:ext cx="691776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d0d0d"/>
                </a:solidFill>
                <a:latin typeface="Times New Roman"/>
              </a:rPr>
              <a:t>Experience with DockerSlim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19960" y="6434280"/>
            <a:ext cx="1146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Amir Andalib 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Report of the debloating Task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Page  5/7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1"/>
          <p:cNvSpPr/>
          <p:nvPr/>
        </p:nvSpPr>
        <p:spPr>
          <a:xfrm flipH="1">
            <a:off x="232200" y="6433920"/>
            <a:ext cx="117273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555120" y="1135440"/>
            <a:ext cx="691776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d0d0d"/>
                </a:solidFill>
                <a:latin typeface="Times New Roman"/>
              </a:rPr>
              <a:t>Experience with DockerSlim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55120" y="2445480"/>
            <a:ext cx="928584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Conclusion: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DockerSlim failed in what it claims at least in debloating containers automatically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It can provide a useful insight about container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It should be adjust manually and be used very carefully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It is not a reliable tool to debloate containers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Removing the bash </a:t>
            </a:r>
            <a:r>
              <a:rPr b="1" lang="en-US" sz="1800" spc="-1" strike="noStrike">
                <a:solidFill>
                  <a:srgbClr val="c9211e"/>
                </a:solidFill>
                <a:latin typeface="Times New Roman"/>
              </a:rPr>
              <a:t>may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result in failure of some bashscripts to run!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219960" y="6434280"/>
            <a:ext cx="1146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Amir Andalib 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Report of the debloating Task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Page  6/7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44160" y="628560"/>
            <a:ext cx="2575440" cy="62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2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060000" y="5014440"/>
            <a:ext cx="5930640" cy="5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6000"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Times New Roman"/>
              </a:rPr>
              <a:t>Thanks for Your Time and Attention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Line 3"/>
          <p:cNvSpPr/>
          <p:nvPr/>
        </p:nvSpPr>
        <p:spPr>
          <a:xfrm flipH="1">
            <a:off x="232200" y="6433920"/>
            <a:ext cx="117273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>
            <a:off x="232200" y="1567800"/>
            <a:ext cx="11585880" cy="21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222222"/>
                </a:solidFill>
                <a:latin typeface="Arial"/>
              </a:rPr>
              <a:t>[1] </a:t>
            </a: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https://github.com/docker-slim/docker-slim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[2] </a:t>
            </a:r>
            <a:r>
              <a:rPr b="1" lang="en-US" sz="1200" spc="-1" strike="noStrike" u="sng">
                <a:solidFill>
                  <a:srgbClr val="0563c1"/>
                </a:solidFill>
                <a:uFillTx/>
                <a:latin typeface="Times New Roman"/>
                <a:hlinkClick r:id="rId1"/>
              </a:rPr>
              <a:t>https://github.com/docker-slim/dockerslim#running-containerized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[3] https://nickjanetakis.com/blog/docker-tip-54-fixing-connection-reset-by-peer-or-similar-errors </a:t>
            </a:r>
            <a:br/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219960" y="6434280"/>
            <a:ext cx="1146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Amir Andalib 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Report of the debloating Task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806000"/>
                </a:solidFill>
                <a:latin typeface="Times New Roman"/>
              </a:rPr>
              <a:t>Page  7/7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21927</TotalTime>
  <Application>LibreOffice/6.4.7.2$Linux_X86_64 LibreOffice_project/40$Build-2</Application>
  <Words>474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2018-05-28T07:15:01Z</dcterms:created>
  <dc:creator>catcry</dc:creator>
  <dc:description/>
  <dc:language>en-US</dc:language>
  <cp:lastModifiedBy/>
  <dcterms:modified xsi:type="dcterms:W3CDTF">2021-10-05T16:45:05Z</dcterms:modified>
  <cp:revision>524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