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89" r:id="rId13"/>
    <p:sldId id="259" r:id="rId14"/>
    <p:sldId id="276" r:id="rId15"/>
    <p:sldId id="277" r:id="rId16"/>
    <p:sldId id="261" r:id="rId17"/>
    <p:sldId id="268"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89"/>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53"/>
    <a:srgbClr val="2B89B3"/>
    <a:srgbClr val="006600"/>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16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eg"/><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83099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p:txBody>
      </p:sp>
      <p:sp>
        <p:nvSpPr>
          <p:cNvPr id="10" name="TextBox 9">
            <a:extLst>
              <a:ext uri="{FF2B5EF4-FFF2-40B4-BE49-F238E27FC236}">
                <a16:creationId xmlns:a16="http://schemas.microsoft.com/office/drawing/2014/main" id="{0D76DD70-7C17-8608-45E4-E528835BA7A5}"/>
              </a:ext>
            </a:extLst>
          </p:cNvPr>
          <p:cNvSpPr txBox="1"/>
          <p:nvPr/>
        </p:nvSpPr>
        <p:spPr>
          <a:xfrm>
            <a:off x="445251" y="2339743"/>
            <a:ext cx="6996197" cy="3370153"/>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a:t>
            </a:r>
            <a:r>
              <a:rPr lang="en-US" sz="1500" dirty="0" err="1">
                <a:solidFill>
                  <a:srgbClr val="333333"/>
                </a:solidFill>
                <a:latin typeface="AmazonEmber"/>
              </a:rPr>
              <a:t>world,The</a:t>
            </a:r>
            <a:r>
              <a:rPr lang="en-US" sz="1500" dirty="0">
                <a:solidFill>
                  <a:srgbClr val="333333"/>
                </a:solidFill>
                <a:latin typeface="AmazonEmber"/>
              </a:rPr>
              <a:t>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 of the box, the SOA Suite includes licenses for the following adapters: </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4"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EFC16E13-A22E-9A79-C510-DDC59093DA30}"/>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457200" y="1262743"/>
            <a:ext cx="8229600" cy="2527615"/>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a:t>
            </a: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a:t>
            </a:r>
            <a:endParaRPr lang="en-US" b="1" i="0" dirty="0">
              <a:solidFill>
                <a:srgbClr val="292929"/>
              </a:solidFill>
              <a:effectLst/>
              <a:latin typeface="sohne"/>
            </a:endParaRPr>
          </a:p>
          <a:p>
            <a:pPr indent="342900" algn="l"/>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834405517"/>
              </p:ext>
            </p:extLst>
          </p:nvPr>
        </p:nvGraphicFramePr>
        <p:xfrm>
          <a:off x="719725" y="949773"/>
          <a:ext cx="7518839" cy="5317860"/>
        </p:xfrm>
        <a:graphic>
          <a:graphicData uri="http://schemas.openxmlformats.org/drawingml/2006/table">
            <a:tbl>
              <a:tblPr firstRow="1" bandRow="1">
                <a:tableStyleId>{7E9639D4-E3E2-4D34-9284-5A2195B3D0D7}</a:tableStyleId>
              </a:tblPr>
              <a:tblGrid>
                <a:gridCol w="6302557">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Composite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a:t>
                      </a:r>
                    </a:p>
                  </a:txBody>
                  <a:tcPr>
                    <a:lnR w="12700" cap="flat" cmpd="sng" algn="ctr">
                      <a:solidFill>
                        <a:schemeClr val="tx1"/>
                      </a:solidFill>
                      <a:prstDash val="dot"/>
                      <a:round/>
                      <a:headEnd type="none" w="med" len="med"/>
                      <a:tailEnd type="none" w="med" len="med"/>
                    </a:lnR>
                  </a:tcPr>
                </a:tc>
                <a:tc>
                  <a:txBody>
                    <a:bodyPr/>
                    <a:lstStyle/>
                    <a:p>
                      <a:pPr algn="ct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~3h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5392</TotalTime>
  <Words>1369</Words>
  <Application>Microsoft Office PowerPoint</Application>
  <PresentationFormat>On-screen Show (4:3)</PresentationFormat>
  <Paragraphs>276</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AmazonEmber</vt:lpstr>
      <vt:lpstr>Arial</vt:lpstr>
      <vt:lpstr>Berlin Sans FB</vt:lpstr>
      <vt:lpstr>Calibri</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PowerPoint Presentation</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Amir Andalib</cp:lastModifiedBy>
  <cp:revision>62</cp:revision>
  <dcterms:created xsi:type="dcterms:W3CDTF">2021-08-22T08:01:57Z</dcterms:created>
  <dcterms:modified xsi:type="dcterms:W3CDTF">2023-02-15T05:18:14Z</dcterms:modified>
</cp:coreProperties>
</file>