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267E"/>
    <a:srgbClr val="3E1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EACCF-4B4F-4D4E-A935-1F010388F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F677F-088F-4B08-B735-22A37D726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FFD62-5503-4D0D-B2E5-5E54E16D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1D63-3E91-49A9-9780-429C522EE701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F093C-B6B1-48C2-ACE1-8B1B0CF76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8585D-1021-4D70-A11C-E305BC8E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2E69-8352-426F-A43F-5B72AC2A1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48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E698-D464-45CB-93CF-4781E2CB0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D04A4-2757-4627-BCFE-B8A7053B9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37FF0-578A-4D7D-87E0-CED18CAF6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1D63-3E91-49A9-9780-429C522EE701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8D411-F26E-4920-B673-F67009DF2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91B6C-A32C-45A9-B253-8CCE77DF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2E69-8352-426F-A43F-5B72AC2A1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0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5A6E58-5E6D-4788-8003-ACC896327E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C3ED2-5916-408A-8135-7998BB70E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18B23-FF02-4530-80DB-8BC0342F1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1D63-3E91-49A9-9780-429C522EE701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B0BA1-C524-4FD7-BFDF-CF0A3F88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F6E71-855B-4FBD-8A65-6566478EE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2E69-8352-426F-A43F-5B72AC2A1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2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9A857-F609-4BE4-A59B-BDF407B64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C9920-56F8-4688-8F0B-A6033809D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92F47-E901-43C4-A2D9-45964240F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1D63-3E91-49A9-9780-429C522EE701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AFCE6-6764-4E4C-866D-EA28B890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967F2-3158-40B3-A662-8DC20D12F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2E69-8352-426F-A43F-5B72AC2A1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2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90757-2C3D-4A0B-A074-289496D4E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9DF55-3A30-4DFE-9CAD-61931AB78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B663A-AB63-45E2-A8A5-0B886C388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1D63-3E91-49A9-9780-429C522EE701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34F55-9AFC-4299-AF6E-A6D72DD7F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94600-CEC8-4D9E-A0F0-A96E6512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2E69-8352-426F-A43F-5B72AC2A1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34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DEF8B-24E8-4A70-B355-F6277049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8845F-2D1E-44AA-864D-5F413D008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6BC1E-412D-4336-9D1A-1CAA4F343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B9CC7-FDBE-440E-A038-B85A570F6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1D63-3E91-49A9-9780-429C522EE701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6AD4F-420F-450B-A49D-FC680AFF6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019CC-CBA7-45AD-B39A-59B4C77E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2E69-8352-426F-A43F-5B72AC2A1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77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13DB-74A0-40C9-90B4-528C36C52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FCF56-C912-4D05-889C-C212A1D1A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D9360-61CE-4294-842A-C840A691A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45F649-6859-4DBC-948F-182AE5A00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CCBF93-0809-4389-9B5C-91A019E1A7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6C1C74-120E-42F7-89A0-FD9D862A3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1D63-3E91-49A9-9780-429C522EE701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8BFF13-B48B-4017-83EC-58903FB43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4C91EC-684B-4870-9480-188B80130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2E69-8352-426F-A43F-5B72AC2A1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76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5CB83-86A4-4E4E-8C48-18AECD306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5FF925-7302-4F3F-B11E-F8163E97D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1D63-3E91-49A9-9780-429C522EE701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3EA6B6-3E6E-4B83-A88C-93C4BC71B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A2953-1767-4CCD-8BD8-C030F86D8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2E69-8352-426F-A43F-5B72AC2A1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5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850F88-F2F9-4DC6-898A-9F7A90FFB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1D63-3E91-49A9-9780-429C522EE701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5F8B35-412F-4093-8DC3-6606A1A6D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0F25B-9119-4149-9628-96209ACA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2E69-8352-426F-A43F-5B72AC2A1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1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07AFB-B36A-4AC0-903C-A7EEABB44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15F59-8541-4290-9802-1E460A5EB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F3125-2741-47D3-B305-13AC027D9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DC360-3D08-46FB-ACDA-29FBFB20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1D63-3E91-49A9-9780-429C522EE701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34F05-B334-4296-A088-1D2B703C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B130E-F70E-4A69-BDCC-99BDFD23F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2E69-8352-426F-A43F-5B72AC2A1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8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E903D-2B89-4185-A1E3-06E207A49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18E708-0921-4A99-8F63-F0A1ECA0A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B9C1B9-4864-467D-A123-7409940B8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5A309-BC07-4DED-A9AD-2C77076A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1D63-3E91-49A9-9780-429C522EE701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95425-88CB-45E5-A8DC-F8CBAE47C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F3E61-019E-471F-A42E-661B7D6E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2E69-8352-426F-A43F-5B72AC2A1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4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1E745-0A06-404A-B47F-ABCDA5636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191D2-DBDC-4F87-8D7F-270C54291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DEB01-8918-4A45-B95B-A57A32B60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F1D63-3E91-49A9-9780-429C522EE701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C4FF4-0B4D-452D-BFF1-4BB7D3D25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A2D68-54C5-49AD-A6B0-46D4F23E7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62E69-8352-426F-A43F-5B72AC2A1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0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B66C-AF75-4E66-8133-82AB7D206D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C0B9C-B6FE-468E-9051-3EF156B873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0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qwop">
            <a:extLst>
              <a:ext uri="{FF2B5EF4-FFF2-40B4-BE49-F238E27FC236}">
                <a16:creationId xmlns:a16="http://schemas.microsoft.com/office/drawing/2014/main" id="{A0EB455B-631D-4F63-B56B-2036A683F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12" y="1950847"/>
            <a:ext cx="2081620" cy="131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8A94BB-3650-49D5-9507-1E9291DED139}"/>
              </a:ext>
            </a:extLst>
          </p:cNvPr>
          <p:cNvSpPr txBox="1"/>
          <p:nvPr/>
        </p:nvSpPr>
        <p:spPr>
          <a:xfrm>
            <a:off x="1082360" y="3587839"/>
            <a:ext cx="1681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rebuchet MS" panose="020B0603020202020204" pitchFamily="34" charset="0"/>
                <a:cs typeface="Aldhabi" panose="020B0604020202020204" pitchFamily="2" charset="-78"/>
              </a:rPr>
              <a:t>Game Engine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744D4B-FE37-49C2-81D1-2A2615C3EC94}"/>
              </a:ext>
            </a:extLst>
          </p:cNvPr>
          <p:cNvSpPr txBox="1"/>
          <p:nvPr/>
        </p:nvSpPr>
        <p:spPr>
          <a:xfrm>
            <a:off x="3625374" y="2413557"/>
            <a:ext cx="1681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rebuchet MS" panose="020B0603020202020204" pitchFamily="34" charset="0"/>
                <a:cs typeface="Aldhabi" panose="020B0604020202020204" pitchFamily="2" charset="-78"/>
              </a:rPr>
              <a:t>Adapter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5D4042-5147-4C2E-B602-6431DADEDDC9}"/>
              </a:ext>
            </a:extLst>
          </p:cNvPr>
          <p:cNvSpPr txBox="1"/>
          <p:nvPr/>
        </p:nvSpPr>
        <p:spPr>
          <a:xfrm>
            <a:off x="6980439" y="2098902"/>
            <a:ext cx="1681485" cy="707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rebuchet MS" panose="020B0603020202020204" pitchFamily="34" charset="0"/>
                <a:cs typeface="Aldhabi" panose="020B0604020202020204" pitchFamily="2" charset="-78"/>
              </a:rPr>
              <a:t>Selenium / Chomedriver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6C4D8A0-BEAA-4C4E-A97F-2EF492D7759C}"/>
              </a:ext>
            </a:extLst>
          </p:cNvPr>
          <p:cNvSpPr/>
          <p:nvPr/>
        </p:nvSpPr>
        <p:spPr>
          <a:xfrm>
            <a:off x="3148840" y="1546647"/>
            <a:ext cx="440496" cy="3682300"/>
          </a:xfrm>
          <a:prstGeom prst="rightBrace">
            <a:avLst>
              <a:gd name="adj1" fmla="val 45832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92F6AA-BFE8-46D4-B005-2EA607A35117}"/>
              </a:ext>
            </a:extLst>
          </p:cNvPr>
          <p:cNvSpPr txBox="1"/>
          <p:nvPr/>
        </p:nvSpPr>
        <p:spPr>
          <a:xfrm>
            <a:off x="971679" y="1501589"/>
            <a:ext cx="1681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rebuchet MS" panose="020B0603020202020204" pitchFamily="34" charset="0"/>
                <a:cs typeface="Aldhabi" panose="020B0604020202020204" pitchFamily="2" charset="-78"/>
              </a:rPr>
              <a:t>Game UI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2261466-2163-476D-B9DE-3FEE91920B78}"/>
              </a:ext>
            </a:extLst>
          </p:cNvPr>
          <p:cNvSpPr/>
          <p:nvPr/>
        </p:nvSpPr>
        <p:spPr>
          <a:xfrm>
            <a:off x="5319233" y="2918755"/>
            <a:ext cx="1736775" cy="66908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Trebuchet MS" panose="020B0603020202020204" pitchFamily="34" charset="0"/>
              </a:rPr>
              <a:t>Game State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1E57116-AB19-400C-9F1D-A08ADC9BF5BD}"/>
              </a:ext>
            </a:extLst>
          </p:cNvPr>
          <p:cNvSpPr/>
          <p:nvPr/>
        </p:nvSpPr>
        <p:spPr>
          <a:xfrm flipH="1">
            <a:off x="5168579" y="3595064"/>
            <a:ext cx="1736774" cy="66908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/>
                </a:solidFill>
                <a:latin typeface="Trebuchet MS" panose="020B0603020202020204" pitchFamily="34" charset="0"/>
              </a:rPr>
              <a:t>Actions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977660E0-A978-4A2E-AA45-F1FE44E4C1EF}"/>
              </a:ext>
            </a:extLst>
          </p:cNvPr>
          <p:cNvSpPr/>
          <p:nvPr/>
        </p:nvSpPr>
        <p:spPr>
          <a:xfrm rot="10800000">
            <a:off x="8770239" y="1546647"/>
            <a:ext cx="440496" cy="3682300"/>
          </a:xfrm>
          <a:prstGeom prst="rightBrace">
            <a:avLst>
              <a:gd name="adj1" fmla="val 45832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8A1A94EB-9D11-4929-986C-CC9EFBC29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7332" y="4070907"/>
            <a:ext cx="891540" cy="118872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BFC41F6-1A21-4974-B9DB-459E3AF1A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6348" y="2918755"/>
            <a:ext cx="891540" cy="118872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9F73238E-CE7D-4801-ACD6-E0C0112D53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89734" y="4070907"/>
            <a:ext cx="891540" cy="118872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82C6392-7EAB-4747-A4A9-55A001C9E153}"/>
              </a:ext>
            </a:extLst>
          </p:cNvPr>
          <p:cNvSpPr txBox="1"/>
          <p:nvPr/>
        </p:nvSpPr>
        <p:spPr>
          <a:xfrm>
            <a:off x="9494761" y="3587839"/>
            <a:ext cx="1681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rebuchet MS" panose="020B0603020202020204" pitchFamily="34" charset="0"/>
                <a:cs typeface="Aldhabi" panose="020B0604020202020204" pitchFamily="2" charset="-78"/>
              </a:rPr>
              <a:t>RL Agent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A09DEFBC-75F3-407C-96F8-F2D10ACEF2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68500" y="2081441"/>
            <a:ext cx="891540" cy="118872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A61FF11-D4EB-4EFD-8029-92E31B5DE405}"/>
              </a:ext>
            </a:extLst>
          </p:cNvPr>
          <p:cNvSpPr txBox="1"/>
          <p:nvPr/>
        </p:nvSpPr>
        <p:spPr>
          <a:xfrm>
            <a:off x="9181392" y="1598373"/>
            <a:ext cx="2265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rebuchet MS" panose="020B0603020202020204" pitchFamily="34" charset="0"/>
                <a:cs typeface="Aldhabi" panose="020B0604020202020204" pitchFamily="2" charset="-78"/>
              </a:rPr>
              <a:t>RL Environment</a:t>
            </a:r>
          </a:p>
        </p:txBody>
      </p:sp>
      <p:pic>
        <p:nvPicPr>
          <p:cNvPr id="1040" name="Picture 16" descr="Selenium">
            <a:extLst>
              <a:ext uri="{FF2B5EF4-FFF2-40B4-BE49-F238E27FC236}">
                <a16:creationId xmlns:a16="http://schemas.microsoft.com/office/drawing/2014/main" id="{F765E7EB-BEF2-40A2-AEE5-7027D9953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401" y="2966872"/>
            <a:ext cx="954790" cy="99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493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7EB8C39A-26C7-45F0-9183-B1402062E7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7553" r="9770" b="1080"/>
          <a:stretch/>
        </p:blipFill>
        <p:spPr>
          <a:xfrm>
            <a:off x="2570153" y="752477"/>
            <a:ext cx="6710166" cy="5463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96A48E-37B5-4EF2-B5BC-193E90E1F612}"/>
              </a:ext>
            </a:extLst>
          </p:cNvPr>
          <p:cNvSpPr txBox="1"/>
          <p:nvPr/>
        </p:nvSpPr>
        <p:spPr>
          <a:xfrm>
            <a:off x="564958" y="1144821"/>
            <a:ext cx="1625792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rebuchet MS" panose="020B0603020202020204" pitchFamily="34" charset="0"/>
                <a:cs typeface="Aldhabi" panose="020B0604020202020204" pitchFamily="2" charset="-78"/>
              </a:rPr>
              <a:t>Body Parts</a:t>
            </a:r>
          </a:p>
          <a:p>
            <a:endParaRPr lang="en-US" sz="200" b="1" dirty="0">
              <a:latin typeface="Trebuchet MS" panose="020B0603020202020204" pitchFamily="34" charset="0"/>
              <a:cs typeface="Aldhabi" panose="020B0604020202020204" pitchFamily="2" charset="-78"/>
            </a:endParaRP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cs typeface="Aldhabi" panose="020B0604020202020204" pitchFamily="2" charset="-78"/>
              </a:rPr>
              <a:t>Head</a:t>
            </a:r>
          </a:p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ldhabi" panose="020B0604020202020204" pitchFamily="2" charset="-78"/>
              </a:rPr>
              <a:t>  Position X: 2.5</a:t>
            </a:r>
          </a:p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ldhabi" panose="020B0604020202020204" pitchFamily="2" charset="-78"/>
              </a:rPr>
              <a:t>  Position Y: 1.2</a:t>
            </a:r>
          </a:p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ldhabi" panose="020B0604020202020204" pitchFamily="2" charset="-78"/>
              </a:rPr>
              <a:t>  Velocity X: 0.7</a:t>
            </a:r>
          </a:p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ldhabi" panose="020B0604020202020204" pitchFamily="2" charset="-78"/>
              </a:rPr>
              <a:t>  Velocity Y: 0.1</a:t>
            </a:r>
          </a:p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ldhabi" panose="020B0604020202020204" pitchFamily="2" charset="-78"/>
              </a:rPr>
              <a:t>  Angle     :-0.3</a:t>
            </a:r>
          </a:p>
          <a:p>
            <a:r>
              <a:rPr lang="en-US" sz="200" i="1" dirty="0">
                <a:latin typeface="Trebuchet MS" panose="020B0603020202020204" pitchFamily="34" charset="0"/>
                <a:cs typeface="Aldhabi" panose="020B0604020202020204" pitchFamily="2" charset="-78"/>
              </a:rPr>
              <a:t>	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cs typeface="Aldhabi" panose="020B0604020202020204" pitchFamily="2" charset="-78"/>
              </a:rPr>
              <a:t>Torso</a:t>
            </a:r>
          </a:p>
          <a:p>
            <a:r>
              <a:rPr lang="en-US" sz="11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Aldhabi" panose="020B0604020202020204" pitchFamily="2" charset="-78"/>
              </a:rPr>
              <a:t>  ...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cs typeface="Aldhabi" panose="020B0604020202020204" pitchFamily="2" charset="-78"/>
              </a:rPr>
              <a:t>Left Arm</a:t>
            </a:r>
          </a:p>
          <a:p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ldhabi" panose="020B0604020202020204" pitchFamily="2" charset="-78"/>
              </a:rPr>
              <a:t>  ...</a:t>
            </a:r>
            <a:endParaRPr lang="en-US" sz="1200" i="1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Aldhabi" panose="020B0604020202020204" pitchFamily="2" charset="-78"/>
            </a:endParaRP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cs typeface="Aldhabi" panose="020B0604020202020204" pitchFamily="2" charset="-78"/>
              </a:rPr>
              <a:t>Left Thigh</a:t>
            </a:r>
          </a:p>
          <a:p>
            <a:r>
              <a:rPr lang="en-US" sz="11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Aldhabi" panose="020B0604020202020204" pitchFamily="2" charset="-78"/>
              </a:rPr>
              <a:t>  ...</a:t>
            </a:r>
            <a:endParaRPr lang="en-US" sz="1100" i="1" dirty="0">
              <a:solidFill>
                <a:schemeClr val="bg2">
                  <a:lumMod val="50000"/>
                </a:schemeClr>
              </a:solidFill>
              <a:latin typeface="Trebuchet MS" panose="020B0603020202020204" pitchFamily="34" charset="0"/>
              <a:cs typeface="Aldhabi" panose="020B0604020202020204" pitchFamily="2" charset="-78"/>
            </a:endParaRP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cs typeface="Aldhabi" panose="020B0604020202020204" pitchFamily="2" charset="-78"/>
              </a:rPr>
              <a:t>[other…]</a:t>
            </a:r>
          </a:p>
          <a:p>
            <a:r>
              <a:rPr lang="en-US" sz="11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Aldhabi" panose="020B0604020202020204" pitchFamily="2" charset="-78"/>
              </a:rPr>
              <a:t>  ...</a:t>
            </a:r>
            <a:endParaRPr lang="en-US" sz="1100" i="1" dirty="0">
              <a:solidFill>
                <a:schemeClr val="bg2">
                  <a:lumMod val="50000"/>
                </a:schemeClr>
              </a:solidFill>
              <a:latin typeface="Trebuchet MS" panose="020B0603020202020204" pitchFamily="34" charset="0"/>
              <a:cs typeface="Aldhabi" panose="020B0604020202020204" pitchFamily="2" charset="-78"/>
            </a:endParaRPr>
          </a:p>
          <a:p>
            <a:endParaRPr lang="en-US" sz="1200" b="1" dirty="0">
              <a:latin typeface="Trebuchet MS" panose="020B0603020202020204" pitchFamily="34" charset="0"/>
              <a:cs typeface="Aldhabi" panose="020B0604020202020204" pitchFamily="2" charset="-78"/>
            </a:endParaRPr>
          </a:p>
          <a:p>
            <a:r>
              <a:rPr lang="en-US" sz="1400" b="1" dirty="0">
                <a:latin typeface="Trebuchet MS" panose="020B0603020202020204" pitchFamily="34" charset="0"/>
                <a:cs typeface="Aldhabi" panose="020B0604020202020204" pitchFamily="2" charset="-78"/>
              </a:rPr>
              <a:t>Joints</a:t>
            </a:r>
          </a:p>
          <a:p>
            <a:endParaRPr lang="en-US" sz="200" b="1" dirty="0">
              <a:latin typeface="Trebuchet MS" panose="020B0603020202020204" pitchFamily="34" charset="0"/>
              <a:cs typeface="Aldhabi" panose="020B0604020202020204" pitchFamily="2" charset="-78"/>
            </a:endParaRP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cs typeface="Aldhabi" panose="020B0604020202020204" pitchFamily="2" charset="-78"/>
              </a:rPr>
              <a:t>Left Hip</a:t>
            </a:r>
          </a:p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ldhabi" panose="020B0604020202020204" pitchFamily="2" charset="-78"/>
              </a:rPr>
              <a:t>  Angle :-0.8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cs typeface="Aldhabi" panose="020B0604020202020204" pitchFamily="2" charset="-78"/>
              </a:rPr>
              <a:t>Right Hip</a:t>
            </a:r>
          </a:p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ldhabi" panose="020B0604020202020204" pitchFamily="2" charset="-78"/>
              </a:rPr>
              <a:t>  Angle : 1.3</a:t>
            </a:r>
            <a:endParaRPr lang="en-US" sz="1100" i="1" dirty="0">
              <a:latin typeface="Trebuchet MS" panose="020B0603020202020204" pitchFamily="34" charset="0"/>
              <a:cs typeface="Aldhabi" panose="020B0604020202020204" pitchFamily="2" charset="-78"/>
            </a:endParaRP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cs typeface="Aldhabi" panose="020B0604020202020204" pitchFamily="2" charset="-78"/>
              </a:rPr>
              <a:t>Left Elbow</a:t>
            </a:r>
          </a:p>
          <a:p>
            <a:r>
              <a:rPr lang="en-US" sz="1100" i="1" dirty="0">
                <a:solidFill>
                  <a:schemeClr val="accent6"/>
                </a:solidFill>
                <a:latin typeface="Trebuchet MS" panose="020B0603020202020204" pitchFamily="34" charset="0"/>
                <a:cs typeface="Aldhabi" panose="020B0604020202020204" pitchFamily="2" charset="-78"/>
              </a:rPr>
              <a:t> 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ldhabi" panose="020B0604020202020204" pitchFamily="2" charset="-78"/>
              </a:rPr>
              <a:t> Angle : 0.5</a:t>
            </a:r>
            <a:endParaRPr lang="en-US" sz="1100" i="1" dirty="0">
              <a:latin typeface="Trebuchet MS" panose="020B0603020202020204" pitchFamily="34" charset="0"/>
              <a:cs typeface="Aldhabi" panose="020B0604020202020204" pitchFamily="2" charset="-78"/>
            </a:endParaRP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cs typeface="Aldhabi" panose="020B0604020202020204" pitchFamily="2" charset="-78"/>
              </a:rPr>
              <a:t>[other…]</a:t>
            </a:r>
          </a:p>
          <a:p>
            <a:r>
              <a:rPr lang="en-US" sz="11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Aldhabi" panose="020B0604020202020204" pitchFamily="2" charset="-78"/>
              </a:rPr>
              <a:t>  ...</a:t>
            </a:r>
            <a:endParaRPr lang="en-US" sz="1100" b="1" dirty="0">
              <a:latin typeface="Trebuchet MS" panose="020B0603020202020204" pitchFamily="34" charset="0"/>
              <a:cs typeface="Aldhabi" panose="020B0604020202020204" pitchFamily="2" charset="-78"/>
            </a:endParaRPr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F5ABA179-764E-49AB-AAE7-1DBE0718B7F6}"/>
              </a:ext>
            </a:extLst>
          </p:cNvPr>
          <p:cNvSpPr/>
          <p:nvPr/>
        </p:nvSpPr>
        <p:spPr>
          <a:xfrm>
            <a:off x="2206066" y="1144821"/>
            <a:ext cx="304801" cy="4674804"/>
          </a:xfrm>
          <a:prstGeom prst="rightBrace">
            <a:avLst>
              <a:gd name="adj1" fmla="val 45832"/>
              <a:gd name="adj2" fmla="val 50746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FC1D709-FAF7-434A-AF09-89F45B26CE88}"/>
              </a:ext>
            </a:extLst>
          </p:cNvPr>
          <p:cNvSpPr txBox="1"/>
          <p:nvPr/>
        </p:nvSpPr>
        <p:spPr>
          <a:xfrm>
            <a:off x="2677880" y="1642837"/>
            <a:ext cx="1632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8267E"/>
                </a:solidFill>
                <a:latin typeface="Trebuchet MS" panose="020B0603020202020204" pitchFamily="34" charset="0"/>
                <a:cs typeface="Aldhabi" panose="020B0604020202020204" pitchFamily="2" charset="-78"/>
              </a:rPr>
              <a:t>71 input </a:t>
            </a:r>
          </a:p>
          <a:p>
            <a:r>
              <a:rPr lang="en-US" sz="1400" dirty="0">
                <a:solidFill>
                  <a:srgbClr val="58267E"/>
                </a:solidFill>
                <a:latin typeface="Trebuchet MS" panose="020B0603020202020204" pitchFamily="34" charset="0"/>
                <a:cs typeface="Aldhabi" panose="020B0604020202020204" pitchFamily="2" charset="-78"/>
              </a:rPr>
              <a:t>nodes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19C1B9-1F08-45F8-ADD2-D60DE1E9EA3B}"/>
              </a:ext>
            </a:extLst>
          </p:cNvPr>
          <p:cNvSpPr txBox="1"/>
          <p:nvPr/>
        </p:nvSpPr>
        <p:spPr>
          <a:xfrm>
            <a:off x="4417050" y="610949"/>
            <a:ext cx="1642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8267E"/>
                </a:solidFill>
                <a:latin typeface="Trebuchet MS" panose="020B0603020202020204" pitchFamily="34" charset="0"/>
                <a:cs typeface="Aldhabi" panose="020B0604020202020204" pitchFamily="2" charset="-78"/>
              </a:rPr>
              <a:t>256 nodes + ReLU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88CE28B-72E2-4F69-9A33-BBC0805BAF39}"/>
              </a:ext>
            </a:extLst>
          </p:cNvPr>
          <p:cNvSpPr txBox="1"/>
          <p:nvPr/>
        </p:nvSpPr>
        <p:spPr>
          <a:xfrm>
            <a:off x="6132790" y="1402047"/>
            <a:ext cx="1632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8267E"/>
                </a:solidFill>
                <a:latin typeface="Trebuchet MS" panose="020B0603020202020204" pitchFamily="34" charset="0"/>
                <a:cs typeface="Aldhabi" panose="020B0604020202020204" pitchFamily="2" charset="-78"/>
              </a:rPr>
              <a:t>128 nodes + ReLU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3B67BF-B76E-4B53-8724-F3B2F496AF92}"/>
              </a:ext>
            </a:extLst>
          </p:cNvPr>
          <p:cNvSpPr txBox="1"/>
          <p:nvPr/>
        </p:nvSpPr>
        <p:spPr>
          <a:xfrm>
            <a:off x="8089163" y="2003882"/>
            <a:ext cx="1232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8267E"/>
                </a:solidFill>
                <a:latin typeface="Trebuchet MS" panose="020B0603020202020204" pitchFamily="34" charset="0"/>
                <a:cs typeface="Aldhabi" panose="020B0604020202020204" pitchFamily="2" charset="-78"/>
              </a:rPr>
              <a:t>11 output probabilities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2757B83-0285-415C-AB0A-E91BE3EB1A99}"/>
              </a:ext>
            </a:extLst>
          </p:cNvPr>
          <p:cNvSpPr txBox="1"/>
          <p:nvPr/>
        </p:nvSpPr>
        <p:spPr>
          <a:xfrm>
            <a:off x="8071407" y="2558446"/>
            <a:ext cx="14059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58267E"/>
                </a:solidFill>
                <a:latin typeface="Consolas" panose="020B0609020204030204" pitchFamily="49" charset="0"/>
                <a:cs typeface="Aldhabi" panose="020B0604020202020204" pitchFamily="2" charset="-78"/>
              </a:rPr>
              <a:t>‘qp’: 62%</a:t>
            </a:r>
          </a:p>
          <a:p>
            <a:r>
              <a:rPr lang="en-US" sz="1600" dirty="0">
                <a:solidFill>
                  <a:srgbClr val="58267E"/>
                </a:solidFill>
                <a:latin typeface="Consolas" panose="020B0609020204030204" pitchFamily="49" charset="0"/>
                <a:cs typeface="Aldhabi" panose="020B0604020202020204" pitchFamily="2" charset="-78"/>
              </a:rPr>
              <a:t>‘q’ : 14%</a:t>
            </a:r>
          </a:p>
          <a:p>
            <a:r>
              <a:rPr lang="en-US" sz="1600" dirty="0">
                <a:solidFill>
                  <a:srgbClr val="58267E"/>
                </a:solidFill>
                <a:latin typeface="Consolas" panose="020B0609020204030204" pitchFamily="49" charset="0"/>
                <a:cs typeface="Aldhabi" panose="020B0604020202020204" pitchFamily="2" charset="-78"/>
              </a:rPr>
              <a:t>‘p’ :  8%</a:t>
            </a:r>
          </a:p>
          <a:p>
            <a:r>
              <a:rPr lang="en-US" sz="1600" dirty="0">
                <a:solidFill>
                  <a:srgbClr val="58267E"/>
                </a:solidFill>
                <a:latin typeface="Consolas" panose="020B0609020204030204" pitchFamily="49" charset="0"/>
                <a:cs typeface="Aldhabi" panose="020B0604020202020204" pitchFamily="2" charset="-78"/>
              </a:rPr>
              <a:t>‘qo’:  6%</a:t>
            </a:r>
          </a:p>
          <a:p>
            <a:r>
              <a:rPr lang="en-US" sz="1600" dirty="0">
                <a:solidFill>
                  <a:srgbClr val="58267E"/>
                </a:solidFill>
                <a:latin typeface="Consolas" panose="020B0609020204030204" pitchFamily="49" charset="0"/>
                <a:cs typeface="Aldhabi" panose="020B0604020202020204" pitchFamily="2" charset="-78"/>
              </a:rPr>
              <a:t> .</a:t>
            </a:r>
          </a:p>
          <a:p>
            <a:r>
              <a:rPr lang="en-US" sz="1600" dirty="0">
                <a:solidFill>
                  <a:srgbClr val="58267E"/>
                </a:solidFill>
                <a:latin typeface="Consolas" panose="020B0609020204030204" pitchFamily="49" charset="0"/>
                <a:cs typeface="Aldhabi" panose="020B0604020202020204" pitchFamily="2" charset="-78"/>
              </a:rPr>
              <a:t> .</a:t>
            </a:r>
          </a:p>
          <a:p>
            <a:r>
              <a:rPr lang="en-US" sz="1600" dirty="0">
                <a:solidFill>
                  <a:srgbClr val="58267E"/>
                </a:solidFill>
                <a:latin typeface="Consolas" panose="020B0609020204030204" pitchFamily="49" charset="0"/>
                <a:cs typeface="Aldhabi" panose="020B0604020202020204" pitchFamily="2" charset="-78"/>
              </a:rPr>
              <a:t> .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4760B42-288B-4E4C-9DFB-87BBEFD374C1}"/>
              </a:ext>
            </a:extLst>
          </p:cNvPr>
          <p:cNvSpPr txBox="1"/>
          <p:nvPr/>
        </p:nvSpPr>
        <p:spPr>
          <a:xfrm>
            <a:off x="9710192" y="2338359"/>
            <a:ext cx="178016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Trebuchet MS" panose="020B0603020202020204" pitchFamily="34" charset="0"/>
                <a:cs typeface="Aldhabi" panose="020B0604020202020204" pitchFamily="2" charset="-78"/>
              </a:rPr>
              <a:t>Sample action from distribution</a:t>
            </a:r>
          </a:p>
          <a:p>
            <a:r>
              <a:rPr lang="en-US" sz="2800" b="1" dirty="0">
                <a:solidFill>
                  <a:srgbClr val="0070C0"/>
                </a:solidFill>
                <a:latin typeface="Trebuchet MS" panose="020B0603020202020204" pitchFamily="34" charset="0"/>
                <a:cs typeface="Aldhabi" panose="020B0604020202020204" pitchFamily="2" charset="-78"/>
              </a:rPr>
              <a:t>‘qp’</a:t>
            </a:r>
          </a:p>
          <a:p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Aldhabi" panose="020B0604020202020204" pitchFamily="2" charset="-7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2189D2-F2B7-4E87-85CB-4E58B14A5B35}"/>
              </a:ext>
            </a:extLst>
          </p:cNvPr>
          <p:cNvSpPr txBox="1"/>
          <p:nvPr/>
        </p:nvSpPr>
        <p:spPr>
          <a:xfrm>
            <a:off x="9167267" y="2853124"/>
            <a:ext cx="542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0" i="0" dirty="0">
                <a:solidFill>
                  <a:srgbClr val="0070C0"/>
                </a:solidFill>
                <a:effectLst/>
                <a:latin typeface="Algerian" panose="04020705040A02060702" pitchFamily="82" charset="0"/>
              </a:rPr>
              <a:t>~</a:t>
            </a:r>
            <a:endParaRPr lang="en-US" sz="5400" dirty="0">
              <a:solidFill>
                <a:srgbClr val="0070C0"/>
              </a:solidFill>
              <a:latin typeface="Algerian" panose="04020705040A02060702" pitchFamily="82" charset="0"/>
              <a:cs typeface="Aldhabi" panose="020B060402020202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21507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133</Words>
  <Application>Microsoft Office PowerPoint</Application>
  <PresentationFormat>Widescreen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Algerian</vt:lpstr>
      <vt:lpstr>Arial</vt:lpstr>
      <vt:lpstr>Calibri</vt:lpstr>
      <vt:lpstr>Calibri Light</vt:lpstr>
      <vt:lpstr>Consolas</vt:lpstr>
      <vt:lpstr>Trebuchet MS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Wesley Liao</dc:creator>
  <cp:lastModifiedBy>Wesley Liao</cp:lastModifiedBy>
  <cp:revision>63</cp:revision>
  <dcterms:created xsi:type="dcterms:W3CDTF">2021-02-14T02:26:07Z</dcterms:created>
  <dcterms:modified xsi:type="dcterms:W3CDTF">2021-02-14T16:54:02Z</dcterms:modified>
</cp:coreProperties>
</file>