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0080625" cy="5670550" type="screen4x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00" y="-7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8D56D75-4E19-46BD-A1BD-07D64DB700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46829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9651E90C-1629-4976-BC7C-5860114C59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2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08B70C-A210-4340-83B7-3E4B56876B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FD544-2E53-46AB-A64F-BE8E1714F7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25BE7D-EC46-4B21-AE46-E552A5BD82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B77736-242C-4744-A4C8-DED1F739BA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25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735F1E-FE84-4417-8E39-AF74E62D48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3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8ECFF3-D1E6-40C4-B7CA-CB778ACB08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D7F051-0128-48BB-8370-EAC1300FFC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05E90B-745C-4AB7-B418-E53755B09E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9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CB94C9-D2C6-48B6-9DA8-0CFD26DE4E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A928FF-8056-4D01-B151-E7834F6D71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788FB1-C2F2-424D-80AE-716F6488B2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9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68B3FE26-F027-43A0-BDCF-622C6A7654F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628390" y="2691259"/>
            <a:ext cx="9071640" cy="10119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 dirty="0">
                <a:latin typeface="Times New Roman" pitchFamily="18"/>
              </a:rPr>
              <a:t>Создание мобильного приложения </a:t>
            </a:r>
            <a:r>
              <a:rPr lang="en-US" sz="3200" dirty="0" smtClean="0">
                <a:latin typeface="Times New Roman" pitchFamily="18"/>
              </a:rPr>
              <a:t/>
            </a:r>
            <a:br>
              <a:rPr lang="en-US" sz="3200" dirty="0" smtClean="0">
                <a:latin typeface="Times New Roman" pitchFamily="18"/>
              </a:rPr>
            </a:br>
            <a:r>
              <a:rPr lang="ru-RU" sz="3200" dirty="0" smtClean="0">
                <a:latin typeface="Times New Roman" pitchFamily="18"/>
              </a:rPr>
              <a:t>«</a:t>
            </a:r>
            <a:r>
              <a:rPr lang="ru-RU" sz="3200" dirty="0">
                <a:latin typeface="Times New Roman" pitchFamily="18"/>
              </a:rPr>
              <a:t>Решение химических уравнений»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23888" y="98971"/>
            <a:ext cx="7349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просвещения Российской Федерации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МБОУ Аэрокосмический лицей имени Ю.В. Кондратюка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4406" y="1539131"/>
            <a:ext cx="539353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Международная научно-практическая конференция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"Решетнёвские чтения"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Сибирский Государственный Университет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науки и технологий имени академика М.Ф.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Решетнева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315" y="683746"/>
            <a:ext cx="4877790" cy="128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159992" y="3555355"/>
            <a:ext cx="7776864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r">
              <a:lnSpc>
                <a:spcPct val="115000"/>
              </a:lnSpc>
            </a:pPr>
            <a:r>
              <a:rPr lang="ru-RU" dirty="0">
                <a:solidFill>
                  <a:prstClr val="black"/>
                </a:solidFill>
                <a:latin typeface="Cambria"/>
                <a:ea typeface="Calibri"/>
                <a:cs typeface="Times New Roman" pitchFamily="18" charset="0"/>
              </a:rPr>
              <a:t>Ученика 10А класса</a:t>
            </a:r>
          </a:p>
          <a:p>
            <a:pPr indent="540385" algn="r">
              <a:lnSpc>
                <a:spcPct val="115000"/>
              </a:lnSpc>
            </a:pPr>
            <a:r>
              <a:rPr lang="ru-RU" dirty="0" err="1">
                <a:solidFill>
                  <a:prstClr val="black"/>
                </a:solidFill>
                <a:latin typeface="Cambria"/>
                <a:ea typeface="Calibri"/>
                <a:cs typeface="Times New Roman" pitchFamily="18" charset="0"/>
              </a:rPr>
              <a:t>Киваева</a:t>
            </a:r>
            <a:r>
              <a:rPr lang="ru-RU" dirty="0">
                <a:solidFill>
                  <a:prstClr val="black"/>
                </a:solidFill>
                <a:latin typeface="Cambria"/>
                <a:ea typeface="Calibri"/>
                <a:cs typeface="Times New Roman" pitchFamily="18" charset="0"/>
              </a:rPr>
              <a:t> Ярослава</a:t>
            </a:r>
          </a:p>
          <a:p>
            <a:pPr indent="540385" algn="r">
              <a:lnSpc>
                <a:spcPct val="115000"/>
              </a:lnSpc>
            </a:pPr>
            <a:r>
              <a:rPr lang="ru-RU" dirty="0">
                <a:solidFill>
                  <a:prstClr val="black"/>
                </a:solidFill>
                <a:latin typeface="Cambria"/>
                <a:ea typeface="Calibri"/>
                <a:cs typeface="Times New Roman" pitchFamily="18" charset="0"/>
              </a:rPr>
              <a:t>Научный руководитель:</a:t>
            </a:r>
          </a:p>
          <a:p>
            <a:pPr indent="540385" algn="r">
              <a:lnSpc>
                <a:spcPct val="115000"/>
              </a:lnSpc>
            </a:pPr>
            <a:r>
              <a:rPr lang="ru-RU" dirty="0">
                <a:solidFill>
                  <a:prstClr val="black"/>
                </a:solidFill>
                <a:latin typeface="Cambria"/>
                <a:ea typeface="Calibri"/>
                <a:cs typeface="Times New Roman" pitchFamily="18" charset="0"/>
              </a:rPr>
              <a:t>Марковская Л.А.</a:t>
            </a:r>
          </a:p>
          <a:p>
            <a:pPr indent="540385" algn="r">
              <a:lnSpc>
                <a:spcPct val="115000"/>
              </a:lnSpc>
            </a:pPr>
            <a:r>
              <a:rPr lang="ru-RU" dirty="0">
                <a:solidFill>
                  <a:prstClr val="black"/>
                </a:solidFill>
                <a:latin typeface="Cambria"/>
                <a:ea typeface="Calibri"/>
                <a:cs typeface="Times New Roman" pitchFamily="18" charset="0"/>
              </a:rPr>
              <a:t>учитель информатики </a:t>
            </a:r>
            <a:r>
              <a:rPr lang="ru-RU" dirty="0" err="1">
                <a:solidFill>
                  <a:prstClr val="black"/>
                </a:solidFill>
                <a:latin typeface="Cambria"/>
                <a:ea typeface="Calibri"/>
                <a:cs typeface="Times New Roman" pitchFamily="18" charset="0"/>
              </a:rPr>
              <a:t>в.к.к</a:t>
            </a:r>
            <a:r>
              <a:rPr lang="ru-RU" dirty="0" smtClean="0">
                <a:solidFill>
                  <a:prstClr val="black"/>
                </a:solidFill>
                <a:latin typeface="Cambria"/>
                <a:ea typeface="Calibri"/>
                <a:cs typeface="Times New Roman" pitchFamily="18" charset="0"/>
              </a:rPr>
              <a:t>.</a:t>
            </a:r>
            <a:r>
              <a:rPr lang="ru-RU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6137" y="5139531"/>
            <a:ext cx="23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Новосибирск, 2019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1960" y="170979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Видео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41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808" y="387003"/>
            <a:ext cx="9071640" cy="9464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>
                <a:latin typeface="Times New Roman" pitchFamily="18"/>
              </a:rPr>
              <a:t>Вывод</a:t>
            </a:r>
            <a:endParaRPr lang="en-US" dirty="0">
              <a:latin typeface="Times New Roman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3888" y="1251099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Создано приложение, решающие химические уравнения, которое апробировано на практике.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>
                <a:latin typeface="Times New Roman" pitchFamily="18"/>
              </a:rPr>
              <a:t>Актуальность</a:t>
            </a:r>
            <a:endParaRPr lang="ru-RU" dirty="0">
              <a:latin typeface="Times New Roman" pitchFamily="18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640" y="1828800"/>
            <a:ext cx="2142720" cy="214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968639" y="1778760"/>
            <a:ext cx="2142720" cy="214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32612" t="38031" r="32605" b="32618"/>
          <a:stretch>
            <a:fillRect/>
          </a:stretch>
        </p:blipFill>
        <p:spPr>
          <a:xfrm>
            <a:off x="7315200" y="2011680"/>
            <a:ext cx="2011320" cy="182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317520"/>
            <a:ext cx="9071640" cy="596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sz="2800">
                <a:latin typeface="Times New Roman" pitchFamily="18"/>
              </a:rPr>
              <a:t>Цели: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005840"/>
            <a:ext cx="9071640" cy="839159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buNone/>
            </a:pPr>
            <a:r>
              <a:rPr lang="ru-RU" sz="1600" dirty="0">
                <a:latin typeface="Times New Roman" pitchFamily="18"/>
              </a:rPr>
              <a:t>создание мобильного приложения, которое способно решать химические уравнения, изображённые на </a:t>
            </a:r>
            <a:r>
              <a:rPr lang="ru-RU" sz="1600" dirty="0" smtClean="0">
                <a:latin typeface="Times New Roman" pitchFamily="18"/>
              </a:rPr>
              <a:t>фотографии.</a:t>
            </a:r>
            <a:endParaRPr lang="ru-RU" sz="1600" dirty="0">
              <a:latin typeface="Times New Roman" pitchFamily="18"/>
            </a:endParaRPr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457200" y="2651760"/>
            <a:ext cx="9071640" cy="19652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ru-RU" sz="1600">
                <a:latin typeface="Times New Roman" pitchFamily="18"/>
              </a:rPr>
              <a:t>спроектировать архитектуру мобильного приложения;</a:t>
            </a:r>
          </a:p>
          <a:p>
            <a:pPr lvl="0"/>
            <a:r>
              <a:rPr lang="ru-RU" sz="1600">
                <a:latin typeface="Times New Roman" pitchFamily="18"/>
              </a:rPr>
              <a:t> разработать модуль, отвечающий за решение химических уравнений;</a:t>
            </a:r>
          </a:p>
          <a:p>
            <a:pPr lvl="0"/>
            <a:r>
              <a:rPr lang="ru-RU" sz="1600">
                <a:latin typeface="Times New Roman" pitchFamily="18"/>
              </a:rPr>
              <a:t> разработать модуль, отвечающий за обработку изображения, получаемого с камеры телефона;</a:t>
            </a:r>
          </a:p>
          <a:p>
            <a:pPr lvl="0"/>
            <a:r>
              <a:rPr lang="ru-RU" sz="1600">
                <a:latin typeface="Times New Roman" pitchFamily="18"/>
              </a:rPr>
              <a:t>объединить модули в единое приложение.</a:t>
            </a:r>
          </a:p>
        </p:txBody>
      </p:sp>
      <p:sp>
        <p:nvSpPr>
          <p:cNvPr id="5" name="Заголовок 4"/>
          <p:cNvSpPr txBox="1">
            <a:spLocks noGrp="1"/>
          </p:cNvSpPr>
          <p:nvPr>
            <p:ph type="title" idx="4294967295"/>
          </p:nvPr>
        </p:nvSpPr>
        <p:spPr>
          <a:xfrm>
            <a:off x="457200" y="1920239"/>
            <a:ext cx="9071640" cy="6721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sz="2800" dirty="0">
                <a:latin typeface="Times New Roman" pitchFamily="18"/>
              </a:rPr>
              <a:t>Задачи: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>
                <a:latin typeface="Times New Roman" pitchFamily="18"/>
              </a:rPr>
              <a:t>Обработка изображения с камеры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t="3230" r="49995"/>
          <a:stretch>
            <a:fillRect/>
          </a:stretch>
        </p:blipFill>
        <p:spPr>
          <a:xfrm>
            <a:off x="384120" y="1005840"/>
            <a:ext cx="2267640" cy="438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100422" t="18699" r="4989" b="40174"/>
          <a:stretch>
            <a:fillRect/>
          </a:stretch>
        </p:blipFill>
        <p:spPr>
          <a:xfrm>
            <a:off x="8229600" y="1554479"/>
            <a:ext cx="1006200" cy="1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77317" t="14867" r="31672" b="54182"/>
          <a:stretch>
            <a:fillRect/>
          </a:stretch>
        </p:blipFill>
        <p:spPr>
          <a:xfrm>
            <a:off x="7040880" y="1737719"/>
            <a:ext cx="822600" cy="109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9764" t="61450" r="22778" b="26232"/>
          <a:stretch>
            <a:fillRect/>
          </a:stretch>
        </p:blipFill>
        <p:spPr>
          <a:xfrm>
            <a:off x="7955280" y="3108959"/>
            <a:ext cx="639720" cy="73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79080" t="10176" r="4989" b="35516"/>
          <a:stretch>
            <a:fillRect/>
          </a:stretch>
        </p:blipFill>
        <p:spPr>
          <a:xfrm>
            <a:off x="3474720" y="2377800"/>
            <a:ext cx="2103120" cy="15541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ая соединительная линия 7"/>
          <p:cNvSpPr/>
          <p:nvPr/>
        </p:nvSpPr>
        <p:spPr>
          <a:xfrm>
            <a:off x="2651760" y="3200400"/>
            <a:ext cx="7315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Прямая соединительная линия 8"/>
          <p:cNvSpPr/>
          <p:nvPr/>
        </p:nvSpPr>
        <p:spPr>
          <a:xfrm>
            <a:off x="5760720" y="3108959"/>
            <a:ext cx="11887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>
                <a:latin typeface="Times New Roman" pitchFamily="18"/>
              </a:rPr>
              <a:t>Классификация изображений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9160" y="1828800"/>
            <a:ext cx="9394920" cy="256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Датасет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14324" t="4020" r="5477" b="14516"/>
          <a:stretch>
            <a:fillRect/>
          </a:stretch>
        </p:blipFill>
        <p:spPr>
          <a:xfrm>
            <a:off x="360" y="3566160"/>
            <a:ext cx="2011320" cy="201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14324" t="4020" r="5477" b="14516"/>
          <a:stretch>
            <a:fillRect/>
          </a:stretch>
        </p:blipFill>
        <p:spPr>
          <a:xfrm>
            <a:off x="274680" y="1324440"/>
            <a:ext cx="2011320" cy="201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14324" t="4839" r="5477" b="13697"/>
          <a:stretch>
            <a:fillRect/>
          </a:stretch>
        </p:blipFill>
        <p:spPr>
          <a:xfrm>
            <a:off x="2103120" y="3475080"/>
            <a:ext cx="2011320" cy="201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l="14324" t="4020" r="5477" b="14516"/>
          <a:stretch>
            <a:fillRect/>
          </a:stretch>
        </p:blipFill>
        <p:spPr>
          <a:xfrm>
            <a:off x="4755240" y="1371959"/>
            <a:ext cx="2011320" cy="201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l="14324" t="4020" r="5477" b="14516"/>
          <a:stretch>
            <a:fillRect/>
          </a:stretch>
        </p:blipFill>
        <p:spPr>
          <a:xfrm>
            <a:off x="5577840" y="3566160"/>
            <a:ext cx="2011320" cy="201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 l="15001" t="4839" r="4800" b="13697"/>
          <a:stretch>
            <a:fillRect/>
          </a:stretch>
        </p:blipFill>
        <p:spPr>
          <a:xfrm>
            <a:off x="7407000" y="1188719"/>
            <a:ext cx="2011320" cy="201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 l="17317" t="6001" r="7265" b="17412"/>
          <a:stretch>
            <a:fillRect/>
          </a:stretch>
        </p:blipFill>
        <p:spPr>
          <a:xfrm>
            <a:off x="2286000" y="1372319"/>
            <a:ext cx="1919880" cy="191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 l="17317" t="10839" r="7265" b="17374"/>
          <a:stretch>
            <a:fillRect/>
          </a:stretch>
        </p:blipFill>
        <p:spPr>
          <a:xfrm>
            <a:off x="3566520" y="3474720"/>
            <a:ext cx="1919880" cy="182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 l="22097" t="6001" r="7265" b="17374"/>
          <a:stretch>
            <a:fillRect/>
          </a:stretch>
        </p:blipFill>
        <p:spPr>
          <a:xfrm>
            <a:off x="7772400" y="3474720"/>
            <a:ext cx="1828440" cy="191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800">
                <a:latin typeface="Times New Roman" pitchFamily="18"/>
              </a:rPr>
              <a:t>Архетиктура модели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280159"/>
            <a:ext cx="1007964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4520" y="4244759"/>
            <a:ext cx="7243560" cy="784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800">
                <a:latin typeface="Times New Roman" pitchFamily="18"/>
              </a:rPr>
              <a:t>Обучение модели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4163" t="5589" r="1770" b="6382"/>
          <a:stretch>
            <a:fillRect/>
          </a:stretch>
        </p:blipFill>
        <p:spPr>
          <a:xfrm>
            <a:off x="274320" y="914760"/>
            <a:ext cx="9600840" cy="466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>
                <a:latin typeface="Times New Roman" pitchFamily="18"/>
              </a:rPr>
              <a:t>Решение химических уравнений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r="21846" b="77425"/>
          <a:stretch>
            <a:fillRect/>
          </a:stretch>
        </p:blipFill>
        <p:spPr>
          <a:xfrm>
            <a:off x="1097640" y="1280159"/>
            <a:ext cx="7589160" cy="392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133</Words>
  <Application>Microsoft Office PowerPoint</Application>
  <PresentationFormat>Экран (4:3)</PresentationFormat>
  <Paragraphs>30</Paragraphs>
  <Slides>11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Default</vt:lpstr>
      <vt:lpstr>Создание мобильного приложения  «Решение химических уравнений»</vt:lpstr>
      <vt:lpstr>Актуальность</vt:lpstr>
      <vt:lpstr>Цели:</vt:lpstr>
      <vt:lpstr>Обработка изображения с камеры</vt:lpstr>
      <vt:lpstr>Классификация изображений</vt:lpstr>
      <vt:lpstr>Датасет</vt:lpstr>
      <vt:lpstr>Архетиктура модели</vt:lpstr>
      <vt:lpstr>Обучение модели</vt:lpstr>
      <vt:lpstr>Решение химических уравнений</vt:lpstr>
      <vt:lpstr>Презентация PowerPoint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мобильного приложения  «Решение химических уравнений»</dc:title>
  <dc:creator>Референт</dc:creator>
  <cp:lastModifiedBy>Референт</cp:lastModifiedBy>
  <cp:revision>5</cp:revision>
  <dcterms:created xsi:type="dcterms:W3CDTF">2017-10-20T23:41:18Z</dcterms:created>
  <dcterms:modified xsi:type="dcterms:W3CDTF">2019-11-12T06:53:24Z</dcterms:modified>
</cp:coreProperties>
</file>