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28699D5-CE2E-4531-B04F-65E1FB6F998C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Глобальное потепление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185120" y="1080000"/>
            <a:ext cx="7710120" cy="41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Причины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513080" y="1172520"/>
            <a:ext cx="7053840" cy="415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Последствия и результаты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113120" y="1072080"/>
            <a:ext cx="7854120" cy="425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latin typeface="Arial"/>
              </a:rPr>
              <a:t>Как избежать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205640" y="1172520"/>
            <a:ext cx="7669080" cy="41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LibreOffice/6.3.2.2$Windows_x86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2019-10-24T22:38:51Z</dcterms:created>
  <dc:creator/>
  <dc:description/>
  <dc:language>ru-RU</dc:language>
  <cp:lastModifiedBy/>
  <dcterms:modified xsi:type="dcterms:W3CDTF">2019-10-24T22:45:06Z</dcterms:modified>
  <cp:revision>1</cp:revision>
  <dc:subject/>
  <dc:title/>
</cp:coreProperties>
</file>