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&lt;дата/время&gt;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&lt;нижний колонтитул&gt;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AADBB75-057F-485A-9C0C-B103DDB9A466}" type="slidenum">
              <a:rPr b="0" lang="en-US" sz="1400" spc="-1" strike="noStrike">
                <a:latin typeface="Times New Roman"/>
              </a:rPr>
              <a:t>&lt;номер&gt;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360" y="2329200"/>
            <a:ext cx="9071640" cy="101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3600" spc="-1" strike="noStrike">
                <a:latin typeface="Times New Roman"/>
              </a:rPr>
              <a:t>Создание мобильного приложения «Решение химических уравнений»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2800" spc="-1" strike="noStrike">
                <a:latin typeface="Times New Roman"/>
              </a:rPr>
              <a:t>Решение химических уравнений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rcRect l="0" t="0" r="21846" b="77425"/>
          <a:stretch/>
        </p:blipFill>
        <p:spPr>
          <a:xfrm>
            <a:off x="1097640" y="1280160"/>
            <a:ext cx="7589160" cy="392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Times New Roman"/>
              </a:rPr>
              <a:t>Вывод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Times New Roman"/>
              </a:rPr>
              <a:t>Аннотация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48640" y="182880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968640" y="17787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rcRect l="26089" t="30425" r="26084" b="26094"/>
          <a:stretch/>
        </p:blipFill>
        <p:spPr>
          <a:xfrm>
            <a:off x="7315200" y="2011680"/>
            <a:ext cx="201132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17520"/>
            <a:ext cx="9071640" cy="59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2800" spc="-1" strike="noStrike">
                <a:latin typeface="Times New Roman"/>
              </a:rPr>
              <a:t>Цели: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005840"/>
            <a:ext cx="9071640" cy="83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</a:rPr>
              <a:t>создание мобильного приложения, которое способно решать химические уравнения, изображённые на фотографии.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457200" y="2651760"/>
            <a:ext cx="9071640" cy="196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</a:rPr>
              <a:t>спроектировать архитектуру мобильного приложения;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</a:rPr>
              <a:t> </a:t>
            </a:r>
            <a:r>
              <a:rPr b="0" lang="ru-RU" sz="1600" spc="-1" strike="noStrike">
                <a:latin typeface="Times New Roman"/>
              </a:rPr>
              <a:t>разработать модуль, отвечающий за решение химических уравнений;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</a:rPr>
              <a:t> </a:t>
            </a:r>
            <a:r>
              <a:rPr b="0" lang="ru-RU" sz="1600" spc="-1" strike="noStrike">
                <a:latin typeface="Times New Roman"/>
              </a:rPr>
              <a:t>разработать модуль, отвечающий за обработку изображения, получаемого с камеры телефона;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</a:rPr>
              <a:t>объединить модули в единое приложение.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457200" y="1920240"/>
            <a:ext cx="9071640" cy="67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2800" spc="-1" strike="noStrike">
                <a:latin typeface="Times New Roman"/>
              </a:rPr>
              <a:t>Задачи: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2800" spc="-1" strike="noStrike">
                <a:latin typeface="Times New Roman"/>
              </a:rPr>
              <a:t>Обработка изображения с камеры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rcRect l="0" t="3230" r="49995" b="0"/>
          <a:stretch/>
        </p:blipFill>
        <p:spPr>
          <a:xfrm>
            <a:off x="384120" y="1005840"/>
            <a:ext cx="2267640" cy="438912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rcRect l="80337" t="14958" r="3991" b="32135"/>
          <a:stretch/>
        </p:blipFill>
        <p:spPr>
          <a:xfrm>
            <a:off x="8229600" y="1554480"/>
            <a:ext cx="1006200" cy="12960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rcRect l="61852" t="11892" r="25338" b="43340"/>
          <a:stretch/>
        </p:blipFill>
        <p:spPr>
          <a:xfrm>
            <a:off x="7040880" y="1737720"/>
            <a:ext cx="822600" cy="10969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rcRect l="71810" t="49154" r="18222" b="20983"/>
          <a:stretch/>
        </p:blipFill>
        <p:spPr>
          <a:xfrm>
            <a:off x="7955280" y="3108960"/>
            <a:ext cx="639720" cy="7315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rcRect l="63263" t="8140" r="3991" b="28409"/>
          <a:stretch/>
        </p:blipFill>
        <p:spPr>
          <a:xfrm>
            <a:off x="3474720" y="2377800"/>
            <a:ext cx="2103120" cy="1554120"/>
          </a:xfrm>
          <a:prstGeom prst="rect">
            <a:avLst/>
          </a:prstGeom>
          <a:ln>
            <a:noFill/>
          </a:ln>
        </p:spPr>
      </p:pic>
      <p:sp>
        <p:nvSpPr>
          <p:cNvPr id="56" name="Line 2"/>
          <p:cNvSpPr/>
          <p:nvPr/>
        </p:nvSpPr>
        <p:spPr>
          <a:xfrm>
            <a:off x="2651760" y="320040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3"/>
          <p:cNvSpPr/>
          <p:nvPr/>
        </p:nvSpPr>
        <p:spPr>
          <a:xfrm>
            <a:off x="5760720" y="3108960"/>
            <a:ext cx="1188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2800" spc="-1" strike="noStrike">
                <a:latin typeface="Times New Roman"/>
              </a:rPr>
              <a:t>Классификация изображений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89160" y="1828800"/>
            <a:ext cx="9394920" cy="256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Датасет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280160" y="1077840"/>
            <a:ext cx="7749720" cy="42256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5120640" y="1077840"/>
            <a:ext cx="4114800" cy="449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131560" y="106560"/>
            <a:ext cx="58766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800" spc="-1" strike="noStrike">
                <a:latin typeface="Times New Roman"/>
              </a:rPr>
              <a:t>Архетиктура модели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280160" y="1063800"/>
            <a:ext cx="7223760" cy="341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800" spc="-1" strike="noStrike">
                <a:latin typeface="Times New Roman"/>
              </a:rPr>
              <a:t>Обучение модели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920240" y="1097280"/>
            <a:ext cx="6126480" cy="41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LibreOffice/6.3.2.2$Windows_x86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2020-02-06T23:51:21Z</dcterms:modified>
  <cp:revision>6</cp:revision>
  <dc:subject/>
  <dc:title/>
</cp:coreProperties>
</file>