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4DA30-0D05-414F-B0B1-B4EECF11B26E}" v="6" dt="2024-09-10T15:59:04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-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 Schlenker" userId="4795f5e3347afba5" providerId="LiveId" clId="{C4F4DA30-0D05-414F-B0B1-B4EECF11B26E}"/>
    <pc:docChg chg="undo custSel modSld">
      <pc:chgData name="Cat Schlenker" userId="4795f5e3347afba5" providerId="LiveId" clId="{C4F4DA30-0D05-414F-B0B1-B4EECF11B26E}" dt="2024-09-10T17:20:44.098" v="64"/>
      <pc:docMkLst>
        <pc:docMk/>
      </pc:docMkLst>
      <pc:sldChg chg="addSp delSp modSp mod modNotesTx">
        <pc:chgData name="Cat Schlenker" userId="4795f5e3347afba5" providerId="LiveId" clId="{C4F4DA30-0D05-414F-B0B1-B4EECF11B26E}" dt="2024-09-10T17:20:44.098" v="64"/>
        <pc:sldMkLst>
          <pc:docMk/>
          <pc:sldMk cId="567054300" sldId="266"/>
        </pc:sldMkLst>
        <pc:spChg chg="mod">
          <ac:chgData name="Cat Schlenker" userId="4795f5e3347afba5" providerId="LiveId" clId="{C4F4DA30-0D05-414F-B0B1-B4EECF11B26E}" dt="2024-09-10T15:19:23.167" v="14" actId="20577"/>
          <ac:spMkLst>
            <pc:docMk/>
            <pc:sldMk cId="567054300" sldId="266"/>
            <ac:spMk id="2" creationId="{64396403-3A73-2485-715D-B8547AB15B7C}"/>
          </ac:spMkLst>
        </pc:spChg>
        <pc:spChg chg="add del mod ord">
          <ac:chgData name="Cat Schlenker" userId="4795f5e3347afba5" providerId="LiveId" clId="{C4F4DA30-0D05-414F-B0B1-B4EECF11B26E}" dt="2024-09-10T15:58:01.464" v="44"/>
          <ac:spMkLst>
            <pc:docMk/>
            <pc:sldMk cId="567054300" sldId="266"/>
            <ac:spMk id="4" creationId="{31F67224-822E-2FE0-65F2-E0333A1E07DE}"/>
          </ac:spMkLst>
        </pc:spChg>
        <pc:spChg chg="del mod">
          <ac:chgData name="Cat Schlenker" userId="4795f5e3347afba5" providerId="LiveId" clId="{C4F4DA30-0D05-414F-B0B1-B4EECF11B26E}" dt="2024-09-10T15:19:38.714" v="18" actId="478"/>
          <ac:spMkLst>
            <pc:docMk/>
            <pc:sldMk cId="567054300" sldId="266"/>
            <ac:spMk id="6" creationId="{6A2E4FD5-9154-7C20-74E3-661F98A126A7}"/>
          </ac:spMkLst>
        </pc:spChg>
        <pc:graphicFrameChg chg="add mod">
          <ac:chgData name="Cat Schlenker" userId="4795f5e3347afba5" providerId="LiveId" clId="{C4F4DA30-0D05-414F-B0B1-B4EECF11B26E}" dt="2024-09-10T15:58:01.464" v="44"/>
          <ac:graphicFrameMkLst>
            <pc:docMk/>
            <pc:sldMk cId="567054300" sldId="266"/>
            <ac:graphicFrameMk id="7" creationId="{722D13C5-9293-F964-862E-EA6ECC33A436}"/>
          </ac:graphicFrameMkLst>
        </pc:graphicFrameChg>
        <pc:picChg chg="del">
          <ac:chgData name="Cat Schlenker" userId="4795f5e3347afba5" providerId="LiveId" clId="{C4F4DA30-0D05-414F-B0B1-B4EECF11B26E}" dt="2024-09-10T15:19:25.121" v="15" actId="478"/>
          <ac:picMkLst>
            <pc:docMk/>
            <pc:sldMk cId="567054300" sldId="266"/>
            <ac:picMk id="5" creationId="{CFCA149D-F272-68D1-10D3-CA1ADA9FBEE8}"/>
          </ac:picMkLst>
        </pc:picChg>
        <pc:picChg chg="add mod modCrop">
          <ac:chgData name="Cat Schlenker" userId="4795f5e3347afba5" providerId="LiveId" clId="{C4F4DA30-0D05-414F-B0B1-B4EECF11B26E}" dt="2024-09-10T15:58:47.957" v="53" actId="1076"/>
          <ac:picMkLst>
            <pc:docMk/>
            <pc:sldMk cId="567054300" sldId="266"/>
            <ac:picMk id="9" creationId="{99543275-A658-BEBD-2CE3-94DC6799C5AC}"/>
          </ac:picMkLst>
        </pc:picChg>
        <pc:picChg chg="add mod modCrop">
          <ac:chgData name="Cat Schlenker" userId="4795f5e3347afba5" providerId="LiveId" clId="{C4F4DA30-0D05-414F-B0B1-B4EECF11B26E}" dt="2024-09-10T15:58:53.281" v="55" actId="14100"/>
          <ac:picMkLst>
            <pc:docMk/>
            <pc:sldMk cId="567054300" sldId="266"/>
            <ac:picMk id="11" creationId="{AC1EEDDE-DFB3-EEE1-7C1C-12364CFA8365}"/>
          </ac:picMkLst>
        </pc:picChg>
        <pc:picChg chg="add mod modCrop">
          <ac:chgData name="Cat Schlenker" userId="4795f5e3347afba5" providerId="LiveId" clId="{C4F4DA30-0D05-414F-B0B1-B4EECF11B26E}" dt="2024-09-10T15:59:27.436" v="61" actId="1076"/>
          <ac:picMkLst>
            <pc:docMk/>
            <pc:sldMk cId="567054300" sldId="266"/>
            <ac:picMk id="13" creationId="{D486C4DA-6169-9DFA-3DC9-CBBC5A63FE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4233-EA93-41AF-BD1E-651B5349695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0119-1B02-47A1-995E-D22DD942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https://www.datanovia.com/en/lessons/normality-test-in-r/</a:t>
            </a:r>
          </a:p>
          <a:p>
            <a:r>
              <a:rPr lang="en-US" dirty="0"/>
              <a:t>https://stats.stackexchange.com/questions/191202/do-i-have-to-test-normality-for-both-groups-when-comparing-from-a-single-populat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0119-1B02-47A1-995E-D22DD9425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038-A2D2-E49D-C3DD-67FEABD1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AB5F-3689-264E-EC47-E7775D23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1D30-E6BC-E202-53AC-A0CFC45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80E3-1606-4344-07E7-5347025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9E00-561E-BE0C-4C26-30295E96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4BA-6954-721F-4707-1D75047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9F93F-D194-A1B2-0AA4-06614E98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B7F-A58F-F33C-BA6A-0933E0E3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FCB4-37BD-A40F-6319-6D0F4D73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2105-88AA-699D-58E9-73B80FE7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CD4C-50F4-5D39-863A-DCEFD2EBE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9042-6E6B-3475-7EBB-FDA21352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19D0-00B5-3569-2576-71CCF8A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5FB8-4A77-AA12-1150-01BF593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4207-CDF4-ADC8-94E6-211F7924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83C-175B-8E7F-67FB-6726413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109D-5965-A8AE-9796-E18717FB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8ACC-2F94-1BD8-56D5-F6D96E6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5597-374C-0F5E-5BC7-248CF26C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3DA7-8116-5ACB-4155-19FF77F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3309-9BD2-725A-D6CA-D67EF86C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4DE7-7FD6-865C-8928-92D02F49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299C-33FC-2456-D980-732EE74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3426-03E6-6469-70F7-395142B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5C8D-8960-B901-95F1-CA647AC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8B08-E8B3-6DAC-B1BB-4713022B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325F-846E-39CC-9274-5BC8FDA54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D142F-E4A2-8F09-9D1E-E00FDB7B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3E7B-03CB-069D-9C95-CB4418B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D6D9B-E6E5-FDC6-95A6-00E3A764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4CD0-50B4-A829-904B-A424298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CA8-C9D5-A2F0-7B2B-0061733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189A-A3C9-7966-F42D-7F730174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6C85-F5FD-029F-F846-B0CF4C46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A7586-E127-ED2E-FC50-D9961B25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D73DA-15F9-F7B6-E6B3-EB235577C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20788-0FF1-37EF-729B-0BA05F3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3B3E3-8EE7-23A1-6E41-9CC384E1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A655-D3B8-6CF7-75B2-A418999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F7C-470F-EC06-7B3F-6D5E27FE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E136-4F91-2116-9859-AD798AB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64DC4-906D-B4A5-913A-656E452A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93B33-3CF1-B3E4-D737-888973C0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78F5-C9FA-8342-9DC4-5C2516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111-54DC-1183-B0A3-6436E74A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0691-CAC8-AD35-0350-8ADE1A9B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E50-1B81-36A3-879E-4EBB180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54BF-F958-9046-5538-1158B05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7148-2ED9-A7B1-2C65-073339EF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1E9E-79CD-E8DC-C828-D4684FE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03DC-D803-0F1B-2D52-BC15D4B3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AC6A-D5E5-FE6D-162B-BAD91D7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608-100D-1C4A-CDA1-C55DBA2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904AD-4BFE-EBB4-BD68-5C81D26F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0266-5227-F14D-6978-4B73CF0E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4F8B-3203-C17B-872B-EAB8CC30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431E-CAB3-C16B-E2CF-412890A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8952-7144-9A55-6095-2B9389CE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AC4B-7BA5-07F2-F9B0-6981F44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12FE-A327-BBF9-C8F2-7D8D10DE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9BBF-F79C-B103-1EA1-8890111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DFC3A-2FD0-4096-9F32-4F56E9B0549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CFEA-CC17-C78D-AB7F-0570EB4F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2A55-5B3F-2463-80F7-81CD420D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823D-5B8E-4612-034B-98F64ABC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Bioassays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1F87-343B-8459-1976-9103005A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8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PAM</a:t>
            </a:r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6A263C9C-1B78-9932-7B8A-C6BCF651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21841-FB8F-BBE7-EA2B-8E33B4CBC526}"/>
              </a:ext>
            </a:extLst>
          </p:cNvPr>
          <p:cNvSpPr txBox="1"/>
          <p:nvPr/>
        </p:nvSpPr>
        <p:spPr>
          <a:xfrm>
            <a:off x="8830686" y="2381056"/>
            <a:ext cx="2645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Methanol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Control, Methanol Control, 10% max, 25% Max, 50% Max, 75% Max, 100% Max, 125% Max 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3319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7224-822E-2FE0-65F2-E0333A1E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Normality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43275-A658-BEBD-2CE3-94DC6799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942"/>
          <a:stretch/>
        </p:blipFill>
        <p:spPr>
          <a:xfrm>
            <a:off x="698365" y="1970040"/>
            <a:ext cx="5498154" cy="4062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EEDDE-DFB3-EEE1-7C1C-12364CFA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055"/>
          <a:stretch/>
        </p:blipFill>
        <p:spPr>
          <a:xfrm>
            <a:off x="6196519" y="2157136"/>
            <a:ext cx="5471395" cy="387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6C4DA-6169-9DFA-3DC9-CBBC5A63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7598"/>
          <a:stretch/>
        </p:blipFill>
        <p:spPr>
          <a:xfrm>
            <a:off x="6169760" y="1970040"/>
            <a:ext cx="5498154" cy="1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Carbamazepine - Biomass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FCA149D-F272-68D1-10D3-CA1ADA9F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90741"/>
            <a:ext cx="8277120" cy="5267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E4FD5-9154-7C20-74E3-661F98A126A7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T0</a:t>
            </a:r>
          </a:p>
        </p:txBody>
      </p:sp>
    </p:spTree>
    <p:extLst>
      <p:ext uri="{BB962C8B-B14F-4D97-AF65-F5344CB8AC3E}">
        <p14:creationId xmlns:p14="http://schemas.microsoft.com/office/powerpoint/2010/main" val="19989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Carbamazepine - PAM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F421D4-FCEA-DFD0-1E4E-58C75526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0D777-C63F-4E2E-0884-B2BBE7501233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 &gt; Time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Biomass</a:t>
            </a:r>
          </a:p>
        </p:txBody>
      </p:sp>
      <p:pic>
        <p:nvPicPr>
          <p:cNvPr id="5" name="Content Placeholder 4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316FBB4D-FE7F-0FA0-7BE0-D0B32391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4FB41-A72F-0415-D13F-5A51ABAE0E24}"/>
              </a:ext>
            </a:extLst>
          </p:cNvPr>
          <p:cNvSpPr txBox="1"/>
          <p:nvPr/>
        </p:nvSpPr>
        <p:spPr>
          <a:xfrm>
            <a:off x="8830686" y="3766051"/>
            <a:ext cx="264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5993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PAM</a:t>
            </a: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A95F09-46A3-3A3D-0A59-BF9F344D1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4492E-23B2-6B11-AF2F-2551A244E39A}"/>
              </a:ext>
            </a:extLst>
          </p:cNvPr>
          <p:cNvSpPr txBox="1"/>
          <p:nvPr/>
        </p:nvSpPr>
        <p:spPr>
          <a:xfrm>
            <a:off x="8830686" y="1586706"/>
            <a:ext cx="26459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10% max, acetone control,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control, acetone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control, acetone control</a:t>
            </a:r>
          </a:p>
        </p:txBody>
      </p:sp>
    </p:spTree>
    <p:extLst>
      <p:ext uri="{BB962C8B-B14F-4D97-AF65-F5344CB8AC3E}">
        <p14:creationId xmlns:p14="http://schemas.microsoft.com/office/powerpoint/2010/main" val="881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Biomass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989BB80-7F69-5E30-B64A-787D8087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99C2E-D9B5-23FC-488C-F8259527FDEE}"/>
              </a:ext>
            </a:extLst>
          </p:cNvPr>
          <p:cNvSpPr txBox="1"/>
          <p:nvPr/>
        </p:nvSpPr>
        <p:spPr>
          <a:xfrm>
            <a:off x="8830686" y="3627551"/>
            <a:ext cx="264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16067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PAM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57B5B827-07E6-EAEE-871C-3020B37F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597432"/>
            <a:ext cx="8266606" cy="52605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31151-E444-FB74-E40B-E34B5DFD9A39}"/>
              </a:ext>
            </a:extLst>
          </p:cNvPr>
          <p:cNvSpPr txBox="1"/>
          <p:nvPr/>
        </p:nvSpPr>
        <p:spPr>
          <a:xfrm>
            <a:off x="8830686" y="2381056"/>
            <a:ext cx="2645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Control, Methanol Control, 10% max, 25% Max, 50% Max, 75% Max, 100% Max, 125% Max 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10%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Biomass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6D2C85-1121-FF98-AB13-A3E36669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9EB15-DD03-A7A6-35FA-02CDC2E4789A}"/>
              </a:ext>
            </a:extLst>
          </p:cNvPr>
          <p:cNvSpPr txBox="1"/>
          <p:nvPr/>
        </p:nvSpPr>
        <p:spPr>
          <a:xfrm>
            <a:off x="8830686" y="2242557"/>
            <a:ext cx="2645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&lt; Methanol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&lt; Methanol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7215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462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Bioassays</vt:lpstr>
      <vt:lpstr>Normality Tests</vt:lpstr>
      <vt:lpstr>Carbamazepine - Biomass</vt:lpstr>
      <vt:lpstr>Carbamazepine - PAM</vt:lpstr>
      <vt:lpstr>Diclofenac - Biomass</vt:lpstr>
      <vt:lpstr>Diclofenac - PAM</vt:lpstr>
      <vt:lpstr>PFOS - Biomass</vt:lpstr>
      <vt:lpstr>PFOS - PAM</vt:lpstr>
      <vt:lpstr>6ppd Quinone - Biomass</vt:lpstr>
      <vt:lpstr>6ppd Quinone - PAM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Schlenker</dc:creator>
  <cp:lastModifiedBy>Cat Schlenker</cp:lastModifiedBy>
  <cp:revision>1</cp:revision>
  <dcterms:created xsi:type="dcterms:W3CDTF">2024-09-09T19:07:21Z</dcterms:created>
  <dcterms:modified xsi:type="dcterms:W3CDTF">2024-09-10T17:48:40Z</dcterms:modified>
</cp:coreProperties>
</file>