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 Schlenker" userId="4795f5e3347afba5" providerId="LiveId" clId="{E345D057-7234-4AD2-B7D0-9CCEDFA27680}"/>
    <pc:docChg chg="undo custSel modSld">
      <pc:chgData name="Cat Schlenker" userId="4795f5e3347afba5" providerId="LiveId" clId="{E345D057-7234-4AD2-B7D0-9CCEDFA27680}" dt="2025-01-07T16:24:17.204" v="59" actId="20577"/>
      <pc:docMkLst>
        <pc:docMk/>
      </pc:docMkLst>
      <pc:sldChg chg="modSp mod">
        <pc:chgData name="Cat Schlenker" userId="4795f5e3347afba5" providerId="LiveId" clId="{E345D057-7234-4AD2-B7D0-9CCEDFA27680}" dt="2025-01-07T16:24:17.204" v="59" actId="20577"/>
        <pc:sldMkLst>
          <pc:docMk/>
          <pc:sldMk cId="721553390" sldId="264"/>
        </pc:sldMkLst>
        <pc:spChg chg="mod">
          <ac:chgData name="Cat Schlenker" userId="4795f5e3347afba5" providerId="LiveId" clId="{E345D057-7234-4AD2-B7D0-9CCEDFA27680}" dt="2025-01-07T16:24:17.204" v="59" actId="20577"/>
          <ac:spMkLst>
            <pc:docMk/>
            <pc:sldMk cId="721553390" sldId="264"/>
            <ac:spMk id="6" creationId="{9589EB15-DD03-A7A6-35FA-02CDC2E4789A}"/>
          </ac:spMkLst>
        </pc:spChg>
      </pc:sldChg>
    </pc:docChg>
  </pc:docChgLst>
  <pc:docChgLst>
    <pc:chgData name="Cat Schlenker" userId="4795f5e3347afba5" providerId="LiveId" clId="{C4F4DA30-0D05-414F-B0B1-B4EECF11B26E}"/>
    <pc:docChg chg="undo custSel modSld">
      <pc:chgData name="Cat Schlenker" userId="4795f5e3347afba5" providerId="LiveId" clId="{C4F4DA30-0D05-414F-B0B1-B4EECF11B26E}" dt="2024-09-10T17:20:44.098" v="64"/>
      <pc:docMkLst>
        <pc:docMk/>
      </pc:docMkLst>
      <pc:sldChg chg="addSp delSp modSp mod modNotesTx">
        <pc:chgData name="Cat Schlenker" userId="4795f5e3347afba5" providerId="LiveId" clId="{C4F4DA30-0D05-414F-B0B1-B4EECF11B26E}" dt="2024-09-10T17:20:44.098" v="64"/>
        <pc:sldMkLst>
          <pc:docMk/>
          <pc:sldMk cId="567054300" sldId="2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4B4233-EA93-41AF-BD1E-651B53496951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70119-1B02-47A1-995E-D22DD9425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39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https://www.datanovia.com/en/lessons/normality-test-in-r/</a:t>
            </a:r>
          </a:p>
          <a:p>
            <a:r>
              <a:rPr lang="en-US" dirty="0"/>
              <a:t>https://stats.stackexchange.com/questions/191202/do-i-have-to-test-normality-for-both-groups-when-comparing-from-a-single-populat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70119-1B02-47A1-995E-D22DD94253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48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1D038-A2D2-E49D-C3DD-67FEABD11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9FAB5F-3689-264E-EC47-E7775D234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F1D30-E6BC-E202-53AC-A0CFC459F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DFC3A-2FD0-4096-9F32-4F56E9B05499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880E3-1606-4344-07E7-534702595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39E00-561E-BE0C-4C26-30295E96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9254-8CD0-40B6-986F-FDD05508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82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B04BA-6954-721F-4707-1D750474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79F93F-D194-A1B2-0AA4-06614E988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9EB7F-A58F-F33C-BA6A-0933E0E33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DFC3A-2FD0-4096-9F32-4F56E9B05499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6FCB4-37BD-A40F-6319-6D0F4D738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22105-88AA-699D-58E9-73B80FE7E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9254-8CD0-40B6-986F-FDD05508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37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5BCD4C-50F4-5D39-863A-DCEFD2EBE6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349042-6E6B-3475-7EBB-FDA21352C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F19D0-00B5-3569-2576-71CCF8AA1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DFC3A-2FD0-4096-9F32-4F56E9B05499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55FB8-4A77-AA12-1150-01BF593D3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84207-CDF4-ADC8-94E6-211F79245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9254-8CD0-40B6-986F-FDD05508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5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4F83C-175B-8E7F-67FB-6726413A9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8109D-5965-A8AE-9796-E18717FB7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78ACC-2F94-1BD8-56D5-F6D96E625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DFC3A-2FD0-4096-9F32-4F56E9B05499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05597-374C-0F5E-5BC7-248CF26C2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33DA7-8116-5ACB-4155-19FF77FC9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9254-8CD0-40B6-986F-FDD05508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77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73309-9BD2-725A-D6CA-D67EF86CC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B4DE7-7FD6-865C-8928-92D02F495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7299C-33FC-2456-D980-732EE74A7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DFC3A-2FD0-4096-9F32-4F56E9B05499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13426-03E6-6469-70F7-395142BC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D5C8D-8960-B901-95F1-CA647AC7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9254-8CD0-40B6-986F-FDD05508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8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D8B08-E8B3-6DAC-B1BB-4713022BD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5325F-846E-39CC-9274-5BC8FDA542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DD142F-E4A2-8F09-9D1E-E00FDB7B9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83E7B-03CB-069D-9C95-CB4418BA2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DFC3A-2FD0-4096-9F32-4F56E9B05499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D6D9B-E6E5-FDC6-95A6-00E3A764B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D4CD0-50B4-A829-904B-A42429883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9254-8CD0-40B6-986F-FDD05508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90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93CA8-C9D5-A2F0-7B2B-0061733A3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8189A-A3C9-7966-F42D-7F7301748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F6C85-F5FD-029F-F846-B0CF4C469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A7586-E127-ED2E-FC50-D9961B250D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3D73DA-15F9-F7B6-E6B3-EB235577C3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020788-0FF1-37EF-729B-0BA05F3ED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DFC3A-2FD0-4096-9F32-4F56E9B05499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3B3E3-8EE7-23A1-6E41-9CC384E10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EAA655-D3B8-6CF7-75B2-A418999C8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9254-8CD0-40B6-986F-FDD05508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3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6AF7C-470F-EC06-7B3F-6D5E27FE6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53E136-4F91-2116-9859-AD798AB7D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DFC3A-2FD0-4096-9F32-4F56E9B05499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664DC4-906D-B4A5-913A-656E452A8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93B33-3CF1-B3E4-D737-888973C02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9254-8CD0-40B6-986F-FDD05508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47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0178F5-C9FA-8342-9DC4-5C2516D23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DFC3A-2FD0-4096-9F32-4F56E9B05499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A63111-54DC-1183-B0A3-6436E74AC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90691-CAC8-AD35-0350-8ADE1A9B4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9254-8CD0-40B6-986F-FDD05508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04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FCE50-1B81-36A3-879E-4EBB18063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454BF-F958-9046-5538-1158B05D9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D7148-2ED9-A7B1-2C65-073339EFE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01E9E-79CD-E8DC-C828-D4684FE52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DFC3A-2FD0-4096-9F32-4F56E9B05499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E03DC-D803-0F1B-2D52-BC15D4B3D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AAC6A-D5E5-FE6D-162B-BAD91D71B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9254-8CD0-40B6-986F-FDD05508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55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B5608-100D-1C4A-CDA1-C55DBA25A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1904AD-4BFE-EBB4-BD68-5C81D26FF0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B0266-5227-F14D-6978-4B73CF0E7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A4F8B-3203-C17B-872B-EAB8CC305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DFC3A-2FD0-4096-9F32-4F56E9B05499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6431E-CAB3-C16B-E2CF-412890AF1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B8952-7144-9A55-6095-2B9389CEA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09254-8CD0-40B6-986F-FDD05508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04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AC4B-7BA5-07F2-F9B0-6981F444E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C12FE-A327-BBF9-C8F2-7D8D10DEF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B9BBF-F79C-B103-1EA1-889011195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3DFC3A-2FD0-4096-9F32-4F56E9B05499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ECFEA-CC17-C78D-AB7F-0570EB4F8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C2A55-5B3F-2463-80F7-81CD420D8B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409254-8CD0-40B6-986F-FDD05508A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B8823D-5B8E-4612-034B-98F64ABCE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Bioassays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7A1F87-343B-8459-1976-9103005AD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886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396403-3A73-2485-715D-B8547AB15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6ppd Quinone - PAM</a:t>
            </a:r>
          </a:p>
        </p:txBody>
      </p:sp>
      <p:pic>
        <p:nvPicPr>
          <p:cNvPr id="5" name="Content Placeholder 4" descr="A graph of a chart&#10;&#10;Description automatically generated with medium confidence">
            <a:extLst>
              <a:ext uri="{FF2B5EF4-FFF2-40B4-BE49-F238E27FC236}">
                <a16:creationId xmlns:a16="http://schemas.microsoft.com/office/drawing/2014/main" id="{6A263C9C-1B78-9932-7B8A-C6BCF65177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586706"/>
            <a:ext cx="8283461" cy="527129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E21841-FB8F-BBE7-EA2B-8E33B4CBC526}"/>
              </a:ext>
            </a:extLst>
          </p:cNvPr>
          <p:cNvSpPr txBox="1"/>
          <p:nvPr/>
        </p:nvSpPr>
        <p:spPr>
          <a:xfrm>
            <a:off x="8830686" y="2381056"/>
            <a:ext cx="26459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ANOVA: p = &lt;2e-16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Methanol Control, 10% max, 25% Max, 50% Max, 75% Max, 100% Max, 125% Max &gt;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100% Max &gt; Methanol Control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Control, Methanol Control, 10% max, 25% Max, 50% Max, 75% Max, 100% Max, 125% Max  &gt; Time Zero</a:t>
            </a:r>
          </a:p>
        </p:txBody>
      </p:sp>
    </p:spTree>
    <p:extLst>
      <p:ext uri="{BB962C8B-B14F-4D97-AF65-F5344CB8AC3E}">
        <p14:creationId xmlns:p14="http://schemas.microsoft.com/office/powerpoint/2010/main" val="331943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F67224-822E-2FE0-65F2-E0333A1E0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396403-3A73-2485-715D-B8547AB15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Normality Tests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543275-A658-BEBD-2CE3-94DC6799C5A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8942"/>
          <a:stretch/>
        </p:blipFill>
        <p:spPr>
          <a:xfrm>
            <a:off x="698365" y="1970040"/>
            <a:ext cx="5498154" cy="40625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1EEDDE-DFB3-EEE1-7C1C-12364CFA836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1055"/>
          <a:stretch/>
        </p:blipFill>
        <p:spPr>
          <a:xfrm>
            <a:off x="6196519" y="2157136"/>
            <a:ext cx="5471395" cy="38754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486C4DA-6169-9DFA-3DC9-CBBC5A63FE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97598"/>
          <a:stretch/>
        </p:blipFill>
        <p:spPr>
          <a:xfrm>
            <a:off x="6169760" y="1970040"/>
            <a:ext cx="5498154" cy="19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054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396403-3A73-2485-715D-B8547AB15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Carbamazepine - Biomass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CFCA149D-F272-68D1-10D3-CA1ADA9FBE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1590741"/>
            <a:ext cx="8277120" cy="526725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2E4FD5-9154-7C20-74E3-661F98A126A7}"/>
              </a:ext>
            </a:extLst>
          </p:cNvPr>
          <p:cNvSpPr txBox="1"/>
          <p:nvPr/>
        </p:nvSpPr>
        <p:spPr>
          <a:xfrm>
            <a:off x="8830686" y="2242557"/>
            <a:ext cx="26459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ANOVA: p = 0.000102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Acetone Control &gt; Time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50% Max &gt;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25% Max &gt;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 &gt; Time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50% Max &gt; T0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100% Max &gt; T0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125% Max &gt; T0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75% Max &gt; T0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10% Max &gt; T0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25% Max &gt; T0</a:t>
            </a:r>
          </a:p>
        </p:txBody>
      </p:sp>
    </p:spTree>
    <p:extLst>
      <p:ext uri="{BB962C8B-B14F-4D97-AF65-F5344CB8AC3E}">
        <p14:creationId xmlns:p14="http://schemas.microsoft.com/office/powerpoint/2010/main" val="1998926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396403-3A73-2485-715D-B8547AB15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Carbamazepine - PAM</a:t>
            </a:r>
          </a:p>
        </p:txBody>
      </p:sp>
      <p:pic>
        <p:nvPicPr>
          <p:cNvPr id="5" name="Content Placeholder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3EF421D4-FCEA-DFD0-1E4E-58C755266C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" y="1586706"/>
            <a:ext cx="8283461" cy="527129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E0D777-C63F-4E2E-0884-B2BBE7501233}"/>
              </a:ext>
            </a:extLst>
          </p:cNvPr>
          <p:cNvSpPr txBox="1"/>
          <p:nvPr/>
        </p:nvSpPr>
        <p:spPr>
          <a:xfrm>
            <a:off x="8830686" y="2242557"/>
            <a:ext cx="26459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ANOVA: p = &lt;2e-16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10% max &gt; Time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100% max &gt; Time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125% max &gt; Time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25% max &gt; Time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50% max &gt; Time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75% max &gt; Time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Acetone Control &gt; Time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Control &gt; Time Zero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195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396403-3A73-2485-715D-B8547AB15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Diclofenac - Biomass</a:t>
            </a:r>
          </a:p>
        </p:txBody>
      </p:sp>
      <p:pic>
        <p:nvPicPr>
          <p:cNvPr id="5" name="Content Placeholder 4" descr="A graph of a number of different sizes&#10;&#10;Description automatically generated with medium confidence">
            <a:extLst>
              <a:ext uri="{FF2B5EF4-FFF2-40B4-BE49-F238E27FC236}">
                <a16:creationId xmlns:a16="http://schemas.microsoft.com/office/drawing/2014/main" id="{316FBB4D-FE7F-0FA0-7BE0-D0B323913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586706"/>
            <a:ext cx="8283461" cy="527129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F4FB41-A72F-0415-D13F-5A51ABAE0E24}"/>
              </a:ext>
            </a:extLst>
          </p:cNvPr>
          <p:cNvSpPr txBox="1"/>
          <p:nvPr/>
        </p:nvSpPr>
        <p:spPr>
          <a:xfrm>
            <a:off x="8830686" y="3766051"/>
            <a:ext cx="26459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ANOVA: p = 0.121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Acetone Control &gt; Time Zero</a:t>
            </a:r>
          </a:p>
        </p:txBody>
      </p:sp>
    </p:spTree>
    <p:extLst>
      <p:ext uri="{BB962C8B-B14F-4D97-AF65-F5344CB8AC3E}">
        <p14:creationId xmlns:p14="http://schemas.microsoft.com/office/powerpoint/2010/main" val="599346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396403-3A73-2485-715D-B8547AB15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Diclofenac - PAM</a:t>
            </a:r>
          </a:p>
        </p:txBody>
      </p:sp>
      <p:pic>
        <p:nvPicPr>
          <p:cNvPr id="6" name="Content Placeholder 5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3AA95F09-46A3-3A3D-0A59-BF9F344D1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586706"/>
            <a:ext cx="8283461" cy="527129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24492E-23B2-6B11-AF2F-2551A244E39A}"/>
              </a:ext>
            </a:extLst>
          </p:cNvPr>
          <p:cNvSpPr txBox="1"/>
          <p:nvPr/>
        </p:nvSpPr>
        <p:spPr>
          <a:xfrm>
            <a:off x="8830686" y="1586706"/>
            <a:ext cx="264592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ANOVA: p = &lt;2e-16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10% max &gt; Time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100% max &gt; Time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125% max &gt; Time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25% max &gt; Time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50% max &gt; Time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75% max &gt; Time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Acetone Control &gt; Time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 &gt; Time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100% max &gt; 10% max, acetone control,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125% max &gt; control, acetone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75% max &gt; control, acetone control</a:t>
            </a:r>
          </a:p>
        </p:txBody>
      </p:sp>
    </p:spTree>
    <p:extLst>
      <p:ext uri="{BB962C8B-B14F-4D97-AF65-F5344CB8AC3E}">
        <p14:creationId xmlns:p14="http://schemas.microsoft.com/office/powerpoint/2010/main" val="881901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396403-3A73-2485-715D-B8547AB15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PFOS - Biomass</a:t>
            </a:r>
          </a:p>
        </p:txBody>
      </p:sp>
      <p:pic>
        <p:nvPicPr>
          <p:cNvPr id="5" name="Content Placeholder 4" descr="A graph of a graph&#10;&#10;Description automatically generated">
            <a:extLst>
              <a:ext uri="{FF2B5EF4-FFF2-40B4-BE49-F238E27FC236}">
                <a16:creationId xmlns:a16="http://schemas.microsoft.com/office/drawing/2014/main" id="{6989BB80-7F69-5E30-B64A-787D808764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" y="1586706"/>
            <a:ext cx="8283461" cy="527129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599C2E-D9B5-23FC-488C-F8259527FDEE}"/>
              </a:ext>
            </a:extLst>
          </p:cNvPr>
          <p:cNvSpPr txBox="1"/>
          <p:nvPr/>
        </p:nvSpPr>
        <p:spPr>
          <a:xfrm>
            <a:off x="8830686" y="3627551"/>
            <a:ext cx="2645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ANOVA: p = 0.00477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Methanol Control &gt; Time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 &gt; Time Zero</a:t>
            </a:r>
          </a:p>
        </p:txBody>
      </p:sp>
    </p:spTree>
    <p:extLst>
      <p:ext uri="{BB962C8B-B14F-4D97-AF65-F5344CB8AC3E}">
        <p14:creationId xmlns:p14="http://schemas.microsoft.com/office/powerpoint/2010/main" val="1606770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396403-3A73-2485-715D-B8547AB15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PFOS - PAM</a:t>
            </a:r>
          </a:p>
        </p:txBody>
      </p:sp>
      <p:pic>
        <p:nvPicPr>
          <p:cNvPr id="5" name="Content Placeholder 4" descr="A graph of a diagram&#10;&#10;Description automatically generated with medium confidence">
            <a:extLst>
              <a:ext uri="{FF2B5EF4-FFF2-40B4-BE49-F238E27FC236}">
                <a16:creationId xmlns:a16="http://schemas.microsoft.com/office/drawing/2014/main" id="{57B5B827-07E6-EAEE-871C-3020B37F60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1597432"/>
            <a:ext cx="8266606" cy="526056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031151-E444-FB74-E40B-E34B5DFD9A39}"/>
              </a:ext>
            </a:extLst>
          </p:cNvPr>
          <p:cNvSpPr txBox="1"/>
          <p:nvPr/>
        </p:nvSpPr>
        <p:spPr>
          <a:xfrm>
            <a:off x="8830686" y="2381056"/>
            <a:ext cx="264592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ANOVA: p = &lt;2e-16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Methanol Control, 10% max, 25% Max, 50% Max, 75% Max, 100% Max, 125% Max &gt;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Control, Methanol Control, 10% max, 25% Max, 50% Max, 75% Max, 100% Max, 125% Max  &gt; Time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25% Max &gt; 10% 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521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396403-3A73-2485-715D-B8547AB15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6ppd Quinone - Biomass</a:t>
            </a:r>
          </a:p>
        </p:txBody>
      </p:sp>
      <p:pic>
        <p:nvPicPr>
          <p:cNvPr id="5" name="Content Placeholder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3A6D2C85-1121-FF98-AB13-A3E366697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1586706"/>
            <a:ext cx="8283461" cy="527129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89EB15-DD03-A7A6-35FA-02CDC2E4789A}"/>
              </a:ext>
            </a:extLst>
          </p:cNvPr>
          <p:cNvSpPr txBox="1"/>
          <p:nvPr/>
        </p:nvSpPr>
        <p:spPr>
          <a:xfrm>
            <a:off x="8830686" y="2242557"/>
            <a:ext cx="26459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ANOVA: p = 0.000102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25%, 50%, 75%, 100%, 125% Max &lt; Methanol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10%, 75% Max &gt; T0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Methanol Control &gt; Control, Time Zero</a:t>
            </a:r>
          </a:p>
        </p:txBody>
      </p:sp>
    </p:spTree>
    <p:extLst>
      <p:ext uri="{BB962C8B-B14F-4D97-AF65-F5344CB8AC3E}">
        <p14:creationId xmlns:p14="http://schemas.microsoft.com/office/powerpoint/2010/main" val="721553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441</Words>
  <Application>Microsoft Office PowerPoint</Application>
  <PresentationFormat>Widescreen</PresentationFormat>
  <Paragraphs>62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Bioassays</vt:lpstr>
      <vt:lpstr>Normality Tests</vt:lpstr>
      <vt:lpstr>Carbamazepine - Biomass</vt:lpstr>
      <vt:lpstr>Carbamazepine - PAM</vt:lpstr>
      <vt:lpstr>Diclofenac - Biomass</vt:lpstr>
      <vt:lpstr>Diclofenac - PAM</vt:lpstr>
      <vt:lpstr>PFOS - Biomass</vt:lpstr>
      <vt:lpstr>PFOS - PAM</vt:lpstr>
      <vt:lpstr>6ppd Quinone - Biomass</vt:lpstr>
      <vt:lpstr>6ppd Quinone - PAM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Cat Schlenker</dc:creator>
  <cp:lastModifiedBy>Cat Schlenker</cp:lastModifiedBy>
  <cp:revision>1</cp:revision>
  <dcterms:created xsi:type="dcterms:W3CDTF">2024-09-09T19:07:21Z</dcterms:created>
  <dcterms:modified xsi:type="dcterms:W3CDTF">2025-01-07T16:24:25Z</dcterms:modified>
</cp:coreProperties>
</file>