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DA682-2696-4F74-A8E8-0F285E5AE9E5}" v="12" dt="2025-08-04T15:46:5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 Schlenker" userId="4795f5e3347afba5" providerId="LiveId" clId="{75BDA682-2696-4F74-A8E8-0F285E5AE9E5}"/>
    <pc:docChg chg="undo custSel modSld">
      <pc:chgData name="Cat Schlenker" userId="4795f5e3347afba5" providerId="LiveId" clId="{75BDA682-2696-4F74-A8E8-0F285E5AE9E5}" dt="2025-08-04T15:47:06.395" v="671" actId="20577"/>
      <pc:docMkLst>
        <pc:docMk/>
      </pc:docMkLst>
      <pc:sldChg chg="addSp modSp mod">
        <pc:chgData name="Cat Schlenker" userId="4795f5e3347afba5" providerId="LiveId" clId="{75BDA682-2696-4F74-A8E8-0F285E5AE9E5}" dt="2025-08-04T14:43:07.250" v="649" actId="20577"/>
        <pc:sldMkLst>
          <pc:docMk/>
          <pc:sldMk cId="345918190" sldId="256"/>
        </pc:sldMkLst>
        <pc:spChg chg="add mod">
          <ac:chgData name="Cat Schlenker" userId="4795f5e3347afba5" providerId="LiveId" clId="{75BDA682-2696-4F74-A8E8-0F285E5AE9E5}" dt="2025-08-04T14:43:07.250" v="649" actId="20577"/>
          <ac:spMkLst>
            <pc:docMk/>
            <pc:sldMk cId="345918190" sldId="256"/>
            <ac:spMk id="4" creationId="{80F6AAF9-69A4-7EC5-839D-BC9E2D4790FE}"/>
          </ac:spMkLst>
        </pc:spChg>
        <pc:spChg chg="mod">
          <ac:chgData name="Cat Schlenker" userId="4795f5e3347afba5" providerId="LiveId" clId="{75BDA682-2696-4F74-A8E8-0F285E5AE9E5}" dt="2025-08-04T14:30:33.310" v="551" actId="1035"/>
          <ac:spMkLst>
            <pc:docMk/>
            <pc:sldMk cId="345918190" sldId="256"/>
            <ac:spMk id="8" creationId="{CE98FE5B-4B7F-19C1-1E38-7594189E83BB}"/>
          </ac:spMkLst>
        </pc:spChg>
        <pc:spChg chg="mod">
          <ac:chgData name="Cat Schlenker" userId="4795f5e3347afba5" providerId="LiveId" clId="{75BDA682-2696-4F74-A8E8-0F285E5AE9E5}" dt="2025-08-04T14:31:09.788" v="606" actId="1038"/>
          <ac:spMkLst>
            <pc:docMk/>
            <pc:sldMk cId="345918190" sldId="256"/>
            <ac:spMk id="10" creationId="{C4E93BFF-DD24-E6D1-374A-99263A0F5D5C}"/>
          </ac:spMkLst>
        </pc:spChg>
        <pc:spChg chg="mod">
          <ac:chgData name="Cat Schlenker" userId="4795f5e3347afba5" providerId="LiveId" clId="{75BDA682-2696-4F74-A8E8-0F285E5AE9E5}" dt="2025-08-04T14:31:16.481" v="627" actId="1037"/>
          <ac:spMkLst>
            <pc:docMk/>
            <pc:sldMk cId="345918190" sldId="256"/>
            <ac:spMk id="11" creationId="{B699669D-ED30-7392-6ECA-030667C48B98}"/>
          </ac:spMkLst>
        </pc:spChg>
        <pc:picChg chg="add mod">
          <ac:chgData name="Cat Schlenker" userId="4795f5e3347afba5" providerId="LiveId" clId="{75BDA682-2696-4F74-A8E8-0F285E5AE9E5}" dt="2025-08-04T14:42:53.178" v="632" actId="1076"/>
          <ac:picMkLst>
            <pc:docMk/>
            <pc:sldMk cId="345918190" sldId="256"/>
            <ac:picMk id="3" creationId="{BEE8C246-8132-FC71-3EDE-B7F3B5B1C9C6}"/>
          </ac:picMkLst>
        </pc:picChg>
        <pc:picChg chg="mod">
          <ac:chgData name="Cat Schlenker" userId="4795f5e3347afba5" providerId="LiveId" clId="{75BDA682-2696-4F74-A8E8-0F285E5AE9E5}" dt="2025-08-04T14:31:09.788" v="606" actId="1038"/>
          <ac:picMkLst>
            <pc:docMk/>
            <pc:sldMk cId="345918190" sldId="256"/>
            <ac:picMk id="5" creationId="{0471E573-A172-258D-C6D7-54615334BF1B}"/>
          </ac:picMkLst>
        </pc:picChg>
        <pc:picChg chg="mod">
          <ac:chgData name="Cat Schlenker" userId="4795f5e3347afba5" providerId="LiveId" clId="{75BDA682-2696-4F74-A8E8-0F285E5AE9E5}" dt="2025-08-04T14:31:16.481" v="627" actId="1037"/>
          <ac:picMkLst>
            <pc:docMk/>
            <pc:sldMk cId="345918190" sldId="256"/>
            <ac:picMk id="7" creationId="{1E6DFD35-19F0-C511-ABDC-E3796FD80E30}"/>
          </ac:picMkLst>
        </pc:picChg>
      </pc:sldChg>
      <pc:sldChg chg="addSp modSp mod">
        <pc:chgData name="Cat Schlenker" userId="4795f5e3347afba5" providerId="LiveId" clId="{75BDA682-2696-4F74-A8E8-0F285E5AE9E5}" dt="2025-08-04T15:44:47.053" v="660" actId="20577"/>
        <pc:sldMkLst>
          <pc:docMk/>
          <pc:sldMk cId="1434020948" sldId="257"/>
        </pc:sldMkLst>
        <pc:spChg chg="mod">
          <ac:chgData name="Cat Schlenker" userId="4795f5e3347afba5" providerId="LiveId" clId="{75BDA682-2696-4F74-A8E8-0F285E5AE9E5}" dt="2025-08-04T14:29:27.691" v="449" actId="1035"/>
          <ac:spMkLst>
            <pc:docMk/>
            <pc:sldMk cId="1434020948" sldId="257"/>
            <ac:spMk id="2" creationId="{95B2AD50-794C-00BD-C073-91684D8A95F3}"/>
          </ac:spMkLst>
        </pc:spChg>
        <pc:spChg chg="add mod">
          <ac:chgData name="Cat Schlenker" userId="4795f5e3347afba5" providerId="LiveId" clId="{75BDA682-2696-4F74-A8E8-0F285E5AE9E5}" dt="2025-08-04T15:44:47.053" v="660" actId="20577"/>
          <ac:spMkLst>
            <pc:docMk/>
            <pc:sldMk cId="1434020948" sldId="257"/>
            <ac:spMk id="6" creationId="{9797C470-CA61-CD56-AAFF-B4E248694F4E}"/>
          </ac:spMkLst>
        </pc:spChg>
        <pc:spChg chg="mod">
          <ac:chgData name="Cat Schlenker" userId="4795f5e3347afba5" providerId="LiveId" clId="{75BDA682-2696-4F74-A8E8-0F285E5AE9E5}" dt="2025-08-04T14:30:14.054" v="522" actId="1038"/>
          <ac:spMkLst>
            <pc:docMk/>
            <pc:sldMk cId="1434020948" sldId="257"/>
            <ac:spMk id="8" creationId="{7775C783-055B-3EC8-F373-9D54A2801545}"/>
          </ac:spMkLst>
        </pc:spChg>
        <pc:spChg chg="mod">
          <ac:chgData name="Cat Schlenker" userId="4795f5e3347afba5" providerId="LiveId" clId="{75BDA682-2696-4F74-A8E8-0F285E5AE9E5}" dt="2025-08-04T14:30:07.249" v="502" actId="1037"/>
          <ac:spMkLst>
            <pc:docMk/>
            <pc:sldMk cId="1434020948" sldId="257"/>
            <ac:spMk id="9" creationId="{D7A1492C-E849-C9DB-B71B-17F69D732A74}"/>
          </ac:spMkLst>
        </pc:spChg>
        <pc:picChg chg="add mod">
          <ac:chgData name="Cat Schlenker" userId="4795f5e3347afba5" providerId="LiveId" clId="{75BDA682-2696-4F74-A8E8-0F285E5AE9E5}" dt="2025-08-04T15:44:38.528" v="654" actId="1076"/>
          <ac:picMkLst>
            <pc:docMk/>
            <pc:sldMk cId="1434020948" sldId="257"/>
            <ac:picMk id="4" creationId="{E5DD17C8-65FE-2B88-E18F-6A572AF0445A}"/>
          </ac:picMkLst>
        </pc:picChg>
        <pc:picChg chg="mod">
          <ac:chgData name="Cat Schlenker" userId="4795f5e3347afba5" providerId="LiveId" clId="{75BDA682-2696-4F74-A8E8-0F285E5AE9E5}" dt="2025-08-04T14:30:14.054" v="522" actId="1038"/>
          <ac:picMkLst>
            <pc:docMk/>
            <pc:sldMk cId="1434020948" sldId="257"/>
            <ac:picMk id="5" creationId="{21340B95-BD4F-BE9D-118D-942BEE5B3BCF}"/>
          </ac:picMkLst>
        </pc:picChg>
        <pc:picChg chg="mod">
          <ac:chgData name="Cat Schlenker" userId="4795f5e3347afba5" providerId="LiveId" clId="{75BDA682-2696-4F74-A8E8-0F285E5AE9E5}" dt="2025-08-04T14:30:07.249" v="502" actId="1037"/>
          <ac:picMkLst>
            <pc:docMk/>
            <pc:sldMk cId="1434020948" sldId="257"/>
            <ac:picMk id="7" creationId="{CE222E47-109F-14C9-C292-4655EBEF04CE}"/>
          </ac:picMkLst>
        </pc:picChg>
      </pc:sldChg>
      <pc:sldChg chg="addSp modSp mod">
        <pc:chgData name="Cat Schlenker" userId="4795f5e3347afba5" providerId="LiveId" clId="{75BDA682-2696-4F74-A8E8-0F285E5AE9E5}" dt="2025-08-04T15:47:06.395" v="671" actId="20577"/>
        <pc:sldMkLst>
          <pc:docMk/>
          <pc:sldMk cId="1729964849" sldId="258"/>
        </pc:sldMkLst>
        <pc:spChg chg="mod">
          <ac:chgData name="Cat Schlenker" userId="4795f5e3347afba5" providerId="LiveId" clId="{75BDA682-2696-4F74-A8E8-0F285E5AE9E5}" dt="2025-08-04T14:28:31.835" v="330" actId="1035"/>
          <ac:spMkLst>
            <pc:docMk/>
            <pc:sldMk cId="1729964849" sldId="258"/>
            <ac:spMk id="2" creationId="{85D27628-53E2-A8D5-6F0B-A9ACCFEBB84A}"/>
          </ac:spMkLst>
        </pc:spChg>
        <pc:spChg chg="add mod">
          <ac:chgData name="Cat Schlenker" userId="4795f5e3347afba5" providerId="LiveId" clId="{75BDA682-2696-4F74-A8E8-0F285E5AE9E5}" dt="2025-08-04T15:47:06.395" v="671" actId="20577"/>
          <ac:spMkLst>
            <pc:docMk/>
            <pc:sldMk cId="1729964849" sldId="258"/>
            <ac:spMk id="6" creationId="{5A363B3A-0D56-E5A2-DBEA-B31636980C7C}"/>
          </ac:spMkLst>
        </pc:spChg>
        <pc:spChg chg="mod">
          <ac:chgData name="Cat Schlenker" userId="4795f5e3347afba5" providerId="LiveId" clId="{75BDA682-2696-4F74-A8E8-0F285E5AE9E5}" dt="2025-08-04T14:29:09.002" v="416" actId="1038"/>
          <ac:spMkLst>
            <pc:docMk/>
            <pc:sldMk cId="1729964849" sldId="258"/>
            <ac:spMk id="8" creationId="{8B839603-BC23-5BCD-3E66-85B611F15E7F}"/>
          </ac:spMkLst>
        </pc:spChg>
        <pc:spChg chg="mod">
          <ac:chgData name="Cat Schlenker" userId="4795f5e3347afba5" providerId="LiveId" clId="{75BDA682-2696-4F74-A8E8-0F285E5AE9E5}" dt="2025-08-04T14:29:02.279" v="396" actId="1037"/>
          <ac:spMkLst>
            <pc:docMk/>
            <pc:sldMk cId="1729964849" sldId="258"/>
            <ac:spMk id="9" creationId="{F4A513FE-D739-3138-AAAF-3C876D58FB6D}"/>
          </ac:spMkLst>
        </pc:spChg>
        <pc:picChg chg="add mod">
          <ac:chgData name="Cat Schlenker" userId="4795f5e3347afba5" providerId="LiveId" clId="{75BDA682-2696-4F74-A8E8-0F285E5AE9E5}" dt="2025-08-04T15:46:55.705" v="665" actId="1076"/>
          <ac:picMkLst>
            <pc:docMk/>
            <pc:sldMk cId="1729964849" sldId="258"/>
            <ac:picMk id="4" creationId="{EE6869AF-5E1B-4D95-8FAA-5E4164881480}"/>
          </ac:picMkLst>
        </pc:picChg>
        <pc:picChg chg="mod">
          <ac:chgData name="Cat Schlenker" userId="4795f5e3347afba5" providerId="LiveId" clId="{75BDA682-2696-4F74-A8E8-0F285E5AE9E5}" dt="2025-08-04T14:29:09.002" v="416" actId="1038"/>
          <ac:picMkLst>
            <pc:docMk/>
            <pc:sldMk cId="1729964849" sldId="258"/>
            <ac:picMk id="5" creationId="{B7278185-5287-A80B-73A7-7C1EA23B919B}"/>
          </ac:picMkLst>
        </pc:picChg>
        <pc:picChg chg="mod">
          <ac:chgData name="Cat Schlenker" userId="4795f5e3347afba5" providerId="LiveId" clId="{75BDA682-2696-4F74-A8E8-0F285E5AE9E5}" dt="2025-08-04T14:29:02.279" v="396" actId="1037"/>
          <ac:picMkLst>
            <pc:docMk/>
            <pc:sldMk cId="1729964849" sldId="258"/>
            <ac:picMk id="7" creationId="{CE42E25A-CC8B-EC57-E2C3-6F3D1C4F2ED8}"/>
          </ac:picMkLst>
        </pc:picChg>
      </pc:sldChg>
      <pc:sldChg chg="addSp delSp modSp mod">
        <pc:chgData name="Cat Schlenker" userId="4795f5e3347afba5" providerId="LiveId" clId="{75BDA682-2696-4F74-A8E8-0F285E5AE9E5}" dt="2025-08-04T14:28:02.469" v="303" actId="1036"/>
        <pc:sldMkLst>
          <pc:docMk/>
          <pc:sldMk cId="1565431777" sldId="259"/>
        </pc:sldMkLst>
        <pc:spChg chg="mod">
          <ac:chgData name="Cat Schlenker" userId="4795f5e3347afba5" providerId="LiveId" clId="{75BDA682-2696-4F74-A8E8-0F285E5AE9E5}" dt="2025-08-04T14:24:22.574" v="161" actId="1035"/>
          <ac:spMkLst>
            <pc:docMk/>
            <pc:sldMk cId="1565431777" sldId="259"/>
            <ac:spMk id="2" creationId="{9F8C0F89-0214-C464-316B-7E3B0DEADFDB}"/>
          </ac:spMkLst>
        </pc:spChg>
        <pc:spChg chg="mod">
          <ac:chgData name="Cat Schlenker" userId="4795f5e3347afba5" providerId="LiveId" clId="{75BDA682-2696-4F74-A8E8-0F285E5AE9E5}" dt="2025-08-04T14:25:07.708" v="246" actId="1038"/>
          <ac:spMkLst>
            <pc:docMk/>
            <pc:sldMk cId="1565431777" sldId="259"/>
            <ac:spMk id="12" creationId="{A794FCB6-8895-8985-6457-490E9BC176A7}"/>
          </ac:spMkLst>
        </pc:spChg>
        <pc:spChg chg="mod">
          <ac:chgData name="Cat Schlenker" userId="4795f5e3347afba5" providerId="LiveId" clId="{75BDA682-2696-4F74-A8E8-0F285E5AE9E5}" dt="2025-08-04T14:25:14.320" v="266" actId="1037"/>
          <ac:spMkLst>
            <pc:docMk/>
            <pc:sldMk cId="1565431777" sldId="259"/>
            <ac:spMk id="13" creationId="{A912277D-8A81-0D57-3808-F098A9D88A2D}"/>
          </ac:spMkLst>
        </pc:spChg>
        <pc:spChg chg="add mod">
          <ac:chgData name="Cat Schlenker" userId="4795f5e3347afba5" providerId="LiveId" clId="{75BDA682-2696-4F74-A8E8-0F285E5AE9E5}" dt="2025-08-04T14:28:02.469" v="303" actId="1036"/>
          <ac:spMkLst>
            <pc:docMk/>
            <pc:sldMk cId="1565431777" sldId="259"/>
            <ac:spMk id="15" creationId="{4979D7FE-90E6-37D0-1F57-D1DAC2A761DD}"/>
          </ac:spMkLst>
        </pc:spChg>
        <pc:picChg chg="add del mod">
          <ac:chgData name="Cat Schlenker" userId="4795f5e3347afba5" providerId="LiveId" clId="{75BDA682-2696-4F74-A8E8-0F285E5AE9E5}" dt="2025-08-04T14:26:10.849" v="271" actId="478"/>
          <ac:picMkLst>
            <pc:docMk/>
            <pc:sldMk cId="1565431777" sldId="259"/>
            <ac:picMk id="4" creationId="{7D6BB7AE-16FC-56C0-9004-534FB5381F9F}"/>
          </ac:picMkLst>
        </pc:picChg>
        <pc:picChg chg="add mod">
          <ac:chgData name="Cat Schlenker" userId="4795f5e3347afba5" providerId="LiveId" clId="{75BDA682-2696-4F74-A8E8-0F285E5AE9E5}" dt="2025-08-04T14:26:47.558" v="276" actId="1076"/>
          <ac:picMkLst>
            <pc:docMk/>
            <pc:sldMk cId="1565431777" sldId="259"/>
            <ac:picMk id="6" creationId="{8DC54313-CF59-9878-578C-2F2E2BE54034}"/>
          </ac:picMkLst>
        </pc:picChg>
        <pc:picChg chg="del mod">
          <ac:chgData name="Cat Schlenker" userId="4795f5e3347afba5" providerId="LiveId" clId="{75BDA682-2696-4F74-A8E8-0F285E5AE9E5}" dt="2025-08-04T14:25:51.214" v="267" actId="478"/>
          <ac:picMkLst>
            <pc:docMk/>
            <pc:sldMk cId="1565431777" sldId="259"/>
            <ac:picMk id="7" creationId="{CD67F06B-98A3-8F04-C888-0D53CFD71313}"/>
          </ac:picMkLst>
        </pc:picChg>
        <pc:picChg chg="add mod">
          <ac:chgData name="Cat Schlenker" userId="4795f5e3347afba5" providerId="LiveId" clId="{75BDA682-2696-4F74-A8E8-0F285E5AE9E5}" dt="2025-08-04T14:27:18.445" v="281" actId="1076"/>
          <ac:picMkLst>
            <pc:docMk/>
            <pc:sldMk cId="1565431777" sldId="259"/>
            <ac:picMk id="9" creationId="{8A37FDD2-C230-F67C-4B48-440B6CCEA057}"/>
          </ac:picMkLst>
        </pc:picChg>
        <pc:picChg chg="del mod">
          <ac:chgData name="Cat Schlenker" userId="4795f5e3347afba5" providerId="LiveId" clId="{75BDA682-2696-4F74-A8E8-0F285E5AE9E5}" dt="2025-08-04T14:25:51.214" v="267" actId="478"/>
          <ac:picMkLst>
            <pc:docMk/>
            <pc:sldMk cId="1565431777" sldId="259"/>
            <ac:picMk id="11" creationId="{7B3162A3-C5CD-1F71-7D98-917D77C42F57}"/>
          </ac:picMkLst>
        </pc:picChg>
        <pc:picChg chg="add mod">
          <ac:chgData name="Cat Schlenker" userId="4795f5e3347afba5" providerId="LiveId" clId="{75BDA682-2696-4F74-A8E8-0F285E5AE9E5}" dt="2025-08-04T14:27:45.590" v="286" actId="1076"/>
          <ac:picMkLst>
            <pc:docMk/>
            <pc:sldMk cId="1565431777" sldId="259"/>
            <ac:picMk id="14" creationId="{6CB2F752-AD0C-2350-CE1A-051EDE81F939}"/>
          </ac:picMkLst>
        </pc:picChg>
      </pc:sldChg>
      <pc:sldChg chg="addSp modSp mod">
        <pc:chgData name="Cat Schlenker" userId="4795f5e3347afba5" providerId="LiveId" clId="{75BDA682-2696-4F74-A8E8-0F285E5AE9E5}" dt="2025-08-04T14:23:46.114" v="127" actId="1035"/>
        <pc:sldMkLst>
          <pc:docMk/>
          <pc:sldMk cId="2701828395" sldId="260"/>
        </pc:sldMkLst>
        <pc:spChg chg="mod">
          <ac:chgData name="Cat Schlenker" userId="4795f5e3347afba5" providerId="LiveId" clId="{75BDA682-2696-4F74-A8E8-0F285E5AE9E5}" dt="2025-08-04T14:22:24.504" v="48" actId="1035"/>
          <ac:spMkLst>
            <pc:docMk/>
            <pc:sldMk cId="2701828395" sldId="260"/>
            <ac:spMk id="2" creationId="{71F89BBC-7EC7-86C8-4CC3-EA543734005E}"/>
          </ac:spMkLst>
        </pc:spChg>
        <pc:picChg chg="add mod">
          <ac:chgData name="Cat Schlenker" userId="4795f5e3347afba5" providerId="LiveId" clId="{75BDA682-2696-4F74-A8E8-0F285E5AE9E5}" dt="2025-08-04T14:23:46.114" v="127" actId="1035"/>
          <ac:picMkLst>
            <pc:docMk/>
            <pc:sldMk cId="2701828395" sldId="260"/>
            <ac:picMk id="4" creationId="{FE9369E3-5ECD-7F0F-A950-EE1DDBE8FD63}"/>
          </ac:picMkLst>
        </pc:picChg>
        <pc:picChg chg="mod">
          <ac:chgData name="Cat Schlenker" userId="4795f5e3347afba5" providerId="LiveId" clId="{75BDA682-2696-4F74-A8E8-0F285E5AE9E5}" dt="2025-08-04T14:23:46.114" v="127" actId="1035"/>
          <ac:picMkLst>
            <pc:docMk/>
            <pc:sldMk cId="2701828395" sldId="260"/>
            <ac:picMk id="9" creationId="{F944E02C-56F8-0D97-ADC0-4F703EEC1B8D}"/>
          </ac:picMkLst>
        </pc:picChg>
        <pc:picChg chg="mod">
          <ac:chgData name="Cat Schlenker" userId="4795f5e3347afba5" providerId="LiveId" clId="{75BDA682-2696-4F74-A8E8-0F285E5AE9E5}" dt="2025-08-04T14:23:46.114" v="127" actId="1035"/>
          <ac:picMkLst>
            <pc:docMk/>
            <pc:sldMk cId="2701828395" sldId="260"/>
            <ac:picMk id="11" creationId="{03A36CE1-99C8-0A46-A6B8-43A06F37CC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89C-EB61-3CC7-1F52-A62380B1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F5BF4-1857-636A-387A-2F1680A5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DE6D-A79C-917E-172A-22BEB28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988E-DCD2-335E-A5C5-489CB649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1942-516F-C731-2B30-38FEDC07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1CF-ECF7-B5EE-B058-5B6500C5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D8884-2E97-434E-FE58-A61F57CB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5986-DB9D-CAFC-B003-C854AE43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E50B-7E76-C5C1-54F9-C9FA0AE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5B9D-CC30-4011-394B-0CDD6485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FF6E2-7A79-A844-11F0-6A9B2DF1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AEBE5-30C8-5F7A-DBBD-17C4E83F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26D6-E5EF-796E-B842-6BB53418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3C8C-5C8C-6367-F503-DA2A752A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E838-FE13-BB97-A219-FA4DD686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6B88-5419-0158-576D-B0F31A7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B835-DA79-B483-2C83-3DA945B9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A465-02B4-9035-C38F-DC10FFCF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8C45-252E-D9A0-075B-1EB6945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C8F3-D126-65A5-866E-6B64A766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6F7F-B5D4-1F7E-2F34-1CCBCB93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1956-5146-D179-97D0-358AECE9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53CE-00F1-06F1-1354-9C3028E7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664C-5A16-E369-3F39-81EB0042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710D-2DA2-60C7-E9FD-F870824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85B-B265-F31E-7CC9-FA3AEFB3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7304-C13B-AEC0-05D0-B9E0C9352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EA67A-7D53-4FAE-BF74-5F5C885A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51CC-2E7C-88D3-82B2-A48F2DC7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E360-46AB-DDAA-B71A-4B99FAD7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65B5-5ABE-EA84-87FA-2307AB9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D207-F136-6EAC-D385-3AEB80CB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1827B-F96B-CC77-A68F-201C5C46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DE08-1E3D-8460-256C-B2E4A21D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1B35B-A085-9041-825F-C9984D25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08A2E-E353-FBE0-2927-F7A437CD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15D02-A970-3C41-F8F5-2101DC36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0712-A878-A444-E4EC-77D0136A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3F7B-9357-19B4-CE96-E3FDDBE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F654-2D17-D185-867E-C913AAC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34AC5-005A-7F55-AD41-B415E97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741E2-CFA1-CD51-111B-FE4433DB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06BD4-ABF5-1791-1EC2-EBAFB938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19556-3795-C180-FEBC-598BA876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25C31-1E6B-162C-BE29-C45965D6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96E7-AFEC-E3A7-E139-06AA70E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EA58-357A-CC42-9CDB-B233B6F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CC6D-88EC-5172-FE02-91E3BA46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F1E07-2EE6-0E26-0B24-2E7086EB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4E02-743E-E3D3-3C10-2FFBEDF2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DFBF-FC25-2048-CF43-C95F3706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CA7D-FCDC-43EE-800A-BBD2A881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5497-8809-7B34-D23A-66EE54CE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83107-1849-BE98-B5FC-6FEAF7A1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D4E4-E9C9-0BE2-6365-275B8CEB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69AC8-BC91-E699-C240-BA6CEF29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C875-2610-7822-BEA4-DEDACA9B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1975-C67E-9EAF-66FF-9EC6B5FA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52638-B2BB-F026-444E-FC82B82B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0923-8357-3045-4ED5-9E17CE19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693C-F088-6997-EB52-C1513E586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28825-CD70-431E-8DB1-B06B5E4CA7E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E1D8-ECD6-8F97-29E9-B4573242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A593-73D5-6F79-8E9E-69B3B46DC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C9028-8157-4901-94F6-17EA63AD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471E573-A172-258D-C6D7-54615334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1" y="629920"/>
            <a:ext cx="4669972" cy="2971800"/>
          </a:xfrm>
          <a:prstGeom prst="rect">
            <a:avLst/>
          </a:prstGeom>
        </p:spPr>
      </p:pic>
      <p:pic>
        <p:nvPicPr>
          <p:cNvPr id="7" name="Picture 6" descr="A graph with many rectangles&#10;&#10;AI-generated content may be incorrect.">
            <a:extLst>
              <a:ext uri="{FF2B5EF4-FFF2-40B4-BE49-F238E27FC236}">
                <a16:creationId xmlns:a16="http://schemas.microsoft.com/office/drawing/2014/main" id="{1E6DFD35-19F0-C511-ABDC-E3796FD8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28" y="629920"/>
            <a:ext cx="4669971" cy="29718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E98FE5B-4B7F-19C1-1E38-7594189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67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Chl</a:t>
            </a:r>
            <a:r>
              <a:rPr lang="en-US" sz="3200" dirty="0"/>
              <a:t> </a:t>
            </a:r>
            <a:r>
              <a:rPr lang="en-US" sz="3200" i="1" dirty="0"/>
              <a:t>a</a:t>
            </a:r>
            <a:r>
              <a:rPr lang="en-US" sz="3200" dirty="0"/>
              <a:t> fluorescence (RFU)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93BFF-DD24-E6D1-374A-99263A0F5D5C}"/>
              </a:ext>
            </a:extLst>
          </p:cNvPr>
          <p:cNvSpPr txBox="1"/>
          <p:nvPr/>
        </p:nvSpPr>
        <p:spPr>
          <a:xfrm>
            <a:off x="2114007" y="370843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Carbamazepine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9669D-ED30-7392-6ECA-030667C48B98}"/>
              </a:ext>
            </a:extLst>
          </p:cNvPr>
          <p:cNvSpPr txBox="1"/>
          <p:nvPr/>
        </p:nvSpPr>
        <p:spPr>
          <a:xfrm>
            <a:off x="7588794" y="370843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Diclofenac</a:t>
            </a:r>
          </a:p>
        </p:txBody>
      </p:sp>
      <p:pic>
        <p:nvPicPr>
          <p:cNvPr id="3" name="Picture 2" descr="A graph of a chart&#10;&#10;AI-generated content may be incorrect.">
            <a:extLst>
              <a:ext uri="{FF2B5EF4-FFF2-40B4-BE49-F238E27FC236}">
                <a16:creationId xmlns:a16="http://schemas.microsoft.com/office/drawing/2014/main" id="{BEE8C246-8132-FC71-3EDE-B7F3B5B1C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2" y="3860797"/>
            <a:ext cx="4669971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6AAF9-69A4-7EC5-839D-BC9E2D4790FE}"/>
              </a:ext>
            </a:extLst>
          </p:cNvPr>
          <p:cNvSpPr txBox="1"/>
          <p:nvPr/>
        </p:nvSpPr>
        <p:spPr>
          <a:xfrm>
            <a:off x="2114007" y="3572745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PFOS</a:t>
            </a:r>
          </a:p>
        </p:txBody>
      </p:sp>
    </p:spTree>
    <p:extLst>
      <p:ext uri="{BB962C8B-B14F-4D97-AF65-F5344CB8AC3E}">
        <p14:creationId xmlns:p14="http://schemas.microsoft.com/office/powerpoint/2010/main" val="3459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AD50-794C-00BD-C073-91684D8A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70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Percent Difference from Control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21340B95-BD4F-BE9D-118D-942BEE5B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1" y="595194"/>
            <a:ext cx="4669971" cy="2971800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CE222E47-109F-14C9-C292-4655EBEF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90" y="595194"/>
            <a:ext cx="4669971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5C783-055B-3EC8-F373-9D54A2801545}"/>
              </a:ext>
            </a:extLst>
          </p:cNvPr>
          <p:cNvSpPr txBox="1"/>
          <p:nvPr/>
        </p:nvSpPr>
        <p:spPr>
          <a:xfrm>
            <a:off x="2114007" y="41052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Carbamazepine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492C-E849-C9DB-B71B-17F69D732A74}"/>
              </a:ext>
            </a:extLst>
          </p:cNvPr>
          <p:cNvSpPr txBox="1"/>
          <p:nvPr/>
        </p:nvSpPr>
        <p:spPr>
          <a:xfrm>
            <a:off x="7598954" y="41052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Diclofenac</a:t>
            </a:r>
          </a:p>
        </p:txBody>
      </p:sp>
      <p:pic>
        <p:nvPicPr>
          <p:cNvPr id="4" name="Picture 3" descr="A graph of a graph with numbers&#10;&#10;AI-generated content may be incorrect.">
            <a:extLst>
              <a:ext uri="{FF2B5EF4-FFF2-40B4-BE49-F238E27FC236}">
                <a16:creationId xmlns:a16="http://schemas.microsoft.com/office/drawing/2014/main" id="{E5DD17C8-65FE-2B88-E18F-6A572AF04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1" y="3751660"/>
            <a:ext cx="466997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7C470-CA61-CD56-AAFF-B4E248694F4E}"/>
              </a:ext>
            </a:extLst>
          </p:cNvPr>
          <p:cNvSpPr txBox="1"/>
          <p:nvPr/>
        </p:nvSpPr>
        <p:spPr>
          <a:xfrm>
            <a:off x="2114007" y="3474661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PFOS</a:t>
            </a:r>
          </a:p>
        </p:txBody>
      </p:sp>
    </p:spTree>
    <p:extLst>
      <p:ext uri="{BB962C8B-B14F-4D97-AF65-F5344CB8AC3E}">
        <p14:creationId xmlns:p14="http://schemas.microsoft.com/office/powerpoint/2010/main" val="14340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7628-53E2-A8D5-6F0B-A9ACCFEB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Change in RFU over 72h</a:t>
            </a:r>
          </a:p>
        </p:txBody>
      </p:sp>
      <p:pic>
        <p:nvPicPr>
          <p:cNvPr id="5" name="Picture 4" descr="A graph of a graph of a number of bars&#10;&#10;AI-generated content may be incorrect.">
            <a:extLst>
              <a:ext uri="{FF2B5EF4-FFF2-40B4-BE49-F238E27FC236}">
                <a16:creationId xmlns:a16="http://schemas.microsoft.com/office/drawing/2014/main" id="{B7278185-5287-A80B-73A7-7C1EA23B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1" y="729694"/>
            <a:ext cx="4669971" cy="2971800"/>
          </a:xfrm>
          <a:prstGeom prst="rect">
            <a:avLst/>
          </a:prstGeom>
        </p:spPr>
      </p:pic>
      <p:pic>
        <p:nvPicPr>
          <p:cNvPr id="7" name="Picture 6" descr="A graph of a graph showing a number of different sizes&#10;&#10;AI-generated content may be incorrect.">
            <a:extLst>
              <a:ext uri="{FF2B5EF4-FFF2-40B4-BE49-F238E27FC236}">
                <a16:creationId xmlns:a16="http://schemas.microsoft.com/office/drawing/2014/main" id="{CE42E25A-CC8B-EC57-E2C3-6F3D1C4F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48" y="729694"/>
            <a:ext cx="4669971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39603-BC23-5BCD-3E66-85B611F15E7F}"/>
              </a:ext>
            </a:extLst>
          </p:cNvPr>
          <p:cNvSpPr txBox="1"/>
          <p:nvPr/>
        </p:nvSpPr>
        <p:spPr>
          <a:xfrm>
            <a:off x="2114007" y="482282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Carbamazepine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513FE-D739-3138-AAAF-3C876D58FB6D}"/>
              </a:ext>
            </a:extLst>
          </p:cNvPr>
          <p:cNvSpPr txBox="1"/>
          <p:nvPr/>
        </p:nvSpPr>
        <p:spPr>
          <a:xfrm>
            <a:off x="7609114" y="482282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Diclofenac</a:t>
            </a:r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EE6869AF-5E1B-4D95-8FAA-5E4164881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3886200"/>
            <a:ext cx="466997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63B3A-0D56-E5A2-DBEA-B31636980C7C}"/>
              </a:ext>
            </a:extLst>
          </p:cNvPr>
          <p:cNvSpPr txBox="1"/>
          <p:nvPr/>
        </p:nvSpPr>
        <p:spPr>
          <a:xfrm>
            <a:off x="2114005" y="3624460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PFOS</a:t>
            </a:r>
          </a:p>
        </p:txBody>
      </p:sp>
    </p:spTree>
    <p:extLst>
      <p:ext uri="{BB962C8B-B14F-4D97-AF65-F5344CB8AC3E}">
        <p14:creationId xmlns:p14="http://schemas.microsoft.com/office/powerpoint/2010/main" val="17299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9BBC-7EC7-86C8-4CC3-EA543734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14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Change in RFU over 72h</a:t>
            </a:r>
          </a:p>
        </p:txBody>
      </p:sp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944E02C-56F8-0D97-ADC0-4F703EEC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24" y="660393"/>
            <a:ext cx="4669972" cy="2971800"/>
          </a:xfrm>
          <a:prstGeom prst="rect">
            <a:avLst/>
          </a:prstGeom>
        </p:spPr>
      </p:pic>
      <p:pic>
        <p:nvPicPr>
          <p:cNvPr id="11" name="Picture 1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3A36CE1-99C8-0A46-A6B8-43A06F37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05" y="660393"/>
            <a:ext cx="4669971" cy="2971800"/>
          </a:xfrm>
          <a:prstGeom prst="rect">
            <a:avLst/>
          </a:prstGeom>
        </p:spPr>
      </p:pic>
      <p:pic>
        <p:nvPicPr>
          <p:cNvPr id="4" name="Picture 3" descr="A graph of lines and dots&#10;&#10;AI-generated content may be incorrect.">
            <a:extLst>
              <a:ext uri="{FF2B5EF4-FFF2-40B4-BE49-F238E27FC236}">
                <a16:creationId xmlns:a16="http://schemas.microsoft.com/office/drawing/2014/main" id="{FE9369E3-5ECD-7F0F-A950-EE1DDBE8F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25" y="3723640"/>
            <a:ext cx="466997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0F89-0214-C464-316B-7E3B0DEA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7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Fv</a:t>
            </a:r>
            <a:r>
              <a:rPr lang="en-US" sz="3200" dirty="0"/>
              <a:t>/Fm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4FCB6-8895-8985-6457-490E9BC176A7}"/>
              </a:ext>
            </a:extLst>
          </p:cNvPr>
          <p:cNvSpPr txBox="1"/>
          <p:nvPr/>
        </p:nvSpPr>
        <p:spPr>
          <a:xfrm>
            <a:off x="2103847" y="289242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Carbamazepine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2277D-8A81-0D57-3808-F098A9D88A2D}"/>
              </a:ext>
            </a:extLst>
          </p:cNvPr>
          <p:cNvSpPr txBox="1"/>
          <p:nvPr/>
        </p:nvSpPr>
        <p:spPr>
          <a:xfrm>
            <a:off x="7598953" y="289242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Diclofenac</a:t>
            </a:r>
          </a:p>
        </p:txBody>
      </p:sp>
      <p:pic>
        <p:nvPicPr>
          <p:cNvPr id="6" name="Picture 5" descr="A graph showing a graph&#10;&#10;AI-generated content may be incorrect.">
            <a:extLst>
              <a:ext uri="{FF2B5EF4-FFF2-40B4-BE49-F238E27FC236}">
                <a16:creationId xmlns:a16="http://schemas.microsoft.com/office/drawing/2014/main" id="{8DC54313-CF59-9878-578C-2F2E2BE5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" y="584193"/>
            <a:ext cx="4669971" cy="2971800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8A37FDD2-C230-F67C-4B48-440B6CCEA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87" y="584193"/>
            <a:ext cx="4669971" cy="297180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6CB2F752-AD0C-2350-CE1A-051EDE81F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" y="3886200"/>
            <a:ext cx="4669971" cy="29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79D7FE-90E6-37D0-1F57-D1DAC2A761DD}"/>
              </a:ext>
            </a:extLst>
          </p:cNvPr>
          <p:cNvSpPr txBox="1"/>
          <p:nvPr/>
        </p:nvSpPr>
        <p:spPr>
          <a:xfrm>
            <a:off x="2103846" y="360830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PFOS</a:t>
            </a:r>
          </a:p>
        </p:txBody>
      </p:sp>
    </p:spTree>
    <p:extLst>
      <p:ext uri="{BB962C8B-B14F-4D97-AF65-F5344CB8AC3E}">
        <p14:creationId xmlns:p14="http://schemas.microsoft.com/office/powerpoint/2010/main" val="15654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Chl a fluorescence (RFU)</vt:lpstr>
      <vt:lpstr>Percent Difference from Control</vt:lpstr>
      <vt:lpstr>Change in RFU over 72h</vt:lpstr>
      <vt:lpstr>Change in RFU over 72h</vt:lpstr>
      <vt:lpstr>Fv/Fm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Schlenker</dc:creator>
  <cp:lastModifiedBy>Cat Schlenker</cp:lastModifiedBy>
  <cp:revision>1</cp:revision>
  <dcterms:created xsi:type="dcterms:W3CDTF">2025-07-30T14:13:23Z</dcterms:created>
  <dcterms:modified xsi:type="dcterms:W3CDTF">2025-08-04T15:47:08Z</dcterms:modified>
</cp:coreProperties>
</file>