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69" r:id="rId5"/>
    <p:sldId id="270" r:id="rId6"/>
    <p:sldId id="271" r:id="rId7"/>
    <p:sldId id="259" r:id="rId8"/>
    <p:sldId id="260" r:id="rId9"/>
    <p:sldId id="261" r:id="rId10"/>
    <p:sldId id="263" r:id="rId11"/>
    <p:sldId id="264" r:id="rId12"/>
    <p:sldId id="265" r:id="rId13"/>
    <p:sldId id="266" r:id="rId14"/>
    <p:sldId id="267" r:id="rId15"/>
    <p:sldId id="272" r:id="rId16"/>
    <p:sldId id="273" r:id="rId17"/>
    <p:sldId id="274" r:id="rId18"/>
    <p:sldId id="275" r:id="rId19"/>
    <p:sldId id="276" r:id="rId20"/>
    <p:sldId id="280" r:id="rId21"/>
    <p:sldId id="277" r:id="rId22"/>
    <p:sldId id="278" r:id="rId23"/>
    <p:sldId id="281" r:id="rId24"/>
    <p:sldId id="279" r:id="rId25"/>
    <p:sldId id="268" r:id="rId26"/>
    <p:sldId id="262"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70060" autoAdjust="0"/>
  </p:normalViewPr>
  <p:slideViewPr>
    <p:cSldViewPr snapToGrid="0">
      <p:cViewPr varScale="1">
        <p:scale>
          <a:sx n="78" d="100"/>
          <a:sy n="78" d="100"/>
        </p:scale>
        <p:origin x="1776" y="176"/>
      </p:cViewPr>
      <p:guideLst/>
    </p:cSldViewPr>
  </p:slideViewPr>
  <p:notesTextViewPr>
    <p:cViewPr>
      <p:scale>
        <a:sx n="1" d="1"/>
        <a:sy n="1" d="1"/>
      </p:scale>
      <p:origin x="0" y="0"/>
    </p:cViewPr>
  </p:notesTextViewPr>
  <p:notesViewPr>
    <p:cSldViewPr snapToGrid="0">
      <p:cViewPr varScale="1">
        <p:scale>
          <a:sx n="123" d="100"/>
          <a:sy n="123" d="100"/>
        </p:scale>
        <p:origin x="497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F2C5BE0-3750-4B9C-BB86-A4C0AF52D7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AB25E5E-611C-4CE1-B530-B849DD1501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F39338-8606-4AEA-9950-4C76874991F3}" type="datetimeFigureOut">
              <a:rPr kumimoji="1" lang="ja-JP" altLang="en-US" smtClean="0"/>
              <a:t>2021/1/20</a:t>
            </a:fld>
            <a:endParaRPr kumimoji="1" lang="ja-JP" altLang="en-US"/>
          </a:p>
        </p:txBody>
      </p:sp>
      <p:sp>
        <p:nvSpPr>
          <p:cNvPr id="4" name="フッター プレースホルダー 3">
            <a:extLst>
              <a:ext uri="{FF2B5EF4-FFF2-40B4-BE49-F238E27FC236}">
                <a16:creationId xmlns:a16="http://schemas.microsoft.com/office/drawing/2014/main" id="{A61B2CD2-870B-40F9-98BD-0D8579A728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E3FA010-B9E2-46EC-AE1C-D24CD999A4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308459-8BB0-4DF3-95E5-1C77850715E5}" type="slidenum">
              <a:rPr kumimoji="1" lang="ja-JP" altLang="en-US" smtClean="0"/>
              <a:t>‹#›</a:t>
            </a:fld>
            <a:endParaRPr kumimoji="1" lang="ja-JP" altLang="en-US"/>
          </a:p>
        </p:txBody>
      </p:sp>
    </p:spTree>
    <p:extLst>
      <p:ext uri="{BB962C8B-B14F-4D97-AF65-F5344CB8AC3E}">
        <p14:creationId xmlns:p14="http://schemas.microsoft.com/office/powerpoint/2010/main" val="447234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23EC9-C92E-461F-9D80-8E2A80928213}" type="datetimeFigureOut">
              <a:rPr kumimoji="1" lang="ja-JP" altLang="en-US" smtClean="0"/>
              <a:t>2021/1/20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6AD25-DECC-4D01-81BE-73B2B02FC602}" type="slidenum">
              <a:rPr kumimoji="1" lang="ja-JP" altLang="en-US" smtClean="0"/>
              <a:t>‹#›</a:t>
            </a:fld>
            <a:endParaRPr kumimoji="1" lang="ja-JP" altLang="en-US"/>
          </a:p>
        </p:txBody>
      </p:sp>
    </p:spTree>
    <p:extLst>
      <p:ext uri="{BB962C8B-B14F-4D97-AF65-F5344CB8AC3E}">
        <p14:creationId xmlns:p14="http://schemas.microsoft.com/office/powerpoint/2010/main" val="28770498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19nc064</a:t>
            </a:r>
            <a:r>
              <a:rPr kumimoji="1" lang="ja-JP" altLang="en-US" dirty="0"/>
              <a:t>の渡邊悠人です。よろしくおねがいします。</a:t>
            </a:r>
            <a:endParaRPr kumimoji="1" lang="en-US" altLang="ja-JP" dirty="0"/>
          </a:p>
          <a:p>
            <a:endParaRPr kumimoji="1" lang="en-US" altLang="ja-JP" dirty="0"/>
          </a:p>
          <a:p>
            <a:r>
              <a:rPr kumimoji="1" lang="ja-JP" altLang="en-US" dirty="0"/>
              <a:t>今回私が作成したものは、タイトルにある通り「いい感じの文章を生成するやつ」です。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a:t>
            </a:fld>
            <a:endParaRPr kumimoji="1" lang="ja-JP" altLang="en-US"/>
          </a:p>
        </p:txBody>
      </p:sp>
    </p:spTree>
    <p:extLst>
      <p:ext uri="{BB962C8B-B14F-4D97-AF65-F5344CB8AC3E}">
        <p14:creationId xmlns:p14="http://schemas.microsoft.com/office/powerpoint/2010/main" val="2488071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このように、文章をつくることができます。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11</a:t>
            </a:fld>
            <a:endParaRPr kumimoji="1" lang="ja-JP" altLang="en-US"/>
          </a:p>
        </p:txBody>
      </p:sp>
    </p:spTree>
    <p:extLst>
      <p:ext uri="{BB962C8B-B14F-4D97-AF65-F5344CB8AC3E}">
        <p14:creationId xmlns:p14="http://schemas.microsoft.com/office/powerpoint/2010/main" val="382041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実際、プログラム上では、</a:t>
            </a:r>
            <a:r>
              <a:rPr kumimoji="1" lang="en-US" altLang="ja-JP" dirty="0"/>
              <a:t>3</a:t>
            </a:r>
            <a:r>
              <a:rPr kumimoji="1" lang="ja-JP" altLang="en-US" dirty="0"/>
              <a:t>単語を使用した</a:t>
            </a:r>
            <a:r>
              <a:rPr kumimoji="1" lang="en-US" altLang="ja-JP" dirty="0"/>
              <a:t>2</a:t>
            </a:r>
            <a:r>
              <a:rPr kumimoji="1" lang="ja-JP" altLang="en-US" dirty="0"/>
              <a:t>階マルコフ連鎖を使用しています。</a:t>
            </a:r>
            <a:endParaRPr kumimoji="1" lang="en-US" altLang="ja-JP" dirty="0"/>
          </a:p>
          <a:p>
            <a:r>
              <a:rPr kumimoji="1" lang="ja-JP" altLang="en-US" dirty="0"/>
              <a:t>形態素解析器で分かち書きされたものを、はじめの単語が含まれる場合</a:t>
            </a:r>
            <a:r>
              <a:rPr kumimoji="1" lang="en-US" altLang="ja-JP" dirty="0" err="1"/>
              <a:t>isStart</a:t>
            </a:r>
            <a:r>
              <a:rPr kumimoji="1" lang="ja-JP" altLang="en-US" dirty="0"/>
              <a:t>フラグを</a:t>
            </a:r>
            <a:r>
              <a:rPr kumimoji="1" lang="en-US" altLang="ja-JP" dirty="0"/>
              <a:t>True</a:t>
            </a:r>
            <a:r>
              <a:rPr kumimoji="1" lang="ja-JP" altLang="en-US" dirty="0"/>
              <a:t>にしてオブジェクトとして保存していきます。</a:t>
            </a:r>
            <a:endParaRPr kumimoji="1" lang="en-US" altLang="ja-JP" dirty="0"/>
          </a:p>
          <a:p>
            <a:r>
              <a:rPr kumimoji="1" lang="ja-JP" altLang="en-US" dirty="0"/>
              <a:t>また、文の終端を含むものには</a:t>
            </a:r>
            <a:r>
              <a:rPr kumimoji="1" lang="en-US" altLang="ja-JP" dirty="0" err="1"/>
              <a:t>isEnd</a:t>
            </a:r>
            <a:r>
              <a:rPr kumimoji="1" lang="ja-JP" altLang="en-US" dirty="0"/>
              <a:t>フラグを</a:t>
            </a:r>
            <a:r>
              <a:rPr kumimoji="1" lang="en-US" altLang="ja-JP" dirty="0"/>
              <a:t>True</a:t>
            </a:r>
            <a:r>
              <a:rPr kumimoji="1" lang="ja-JP" altLang="en-US" dirty="0"/>
              <a:t>にしていきます。</a:t>
            </a:r>
            <a:endParaRPr kumimoji="1" lang="en-US" altLang="ja-JP" dirty="0"/>
          </a:p>
          <a:p>
            <a:endParaRPr kumimoji="1" lang="en-US" altLang="ja-JP" dirty="0"/>
          </a:p>
          <a:p>
            <a:r>
              <a:rPr kumimoji="1" lang="ja-JP" altLang="en-US" dirty="0"/>
              <a:t>文章を生成する場合は、</a:t>
            </a:r>
            <a:r>
              <a:rPr kumimoji="1" lang="en-US" altLang="ja-JP" dirty="0" err="1"/>
              <a:t>isStart</a:t>
            </a:r>
            <a:r>
              <a:rPr kumimoji="1" lang="ja-JP" altLang="en-US" dirty="0"/>
              <a:t>フラグが</a:t>
            </a:r>
            <a:r>
              <a:rPr kumimoji="1" lang="en-US" altLang="ja-JP" dirty="0"/>
              <a:t>True</a:t>
            </a:r>
            <a:r>
              <a:rPr kumimoji="1" lang="ja-JP" altLang="en-US" dirty="0"/>
              <a:t>になっているものからランダムで</a:t>
            </a:r>
            <a:r>
              <a:rPr kumimoji="1" lang="en-US" altLang="ja-JP" dirty="0"/>
              <a:t>1</a:t>
            </a:r>
            <a:r>
              <a:rPr kumimoji="1" lang="ja-JP" altLang="en-US" dirty="0"/>
              <a:t>つ選んでいき、</a:t>
            </a:r>
            <a:endParaRPr kumimoji="1" lang="en-US" altLang="ja-JP" dirty="0"/>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12</a:t>
            </a:fld>
            <a:endParaRPr kumimoji="1" lang="ja-JP" altLang="en-US"/>
          </a:p>
        </p:txBody>
      </p:sp>
    </p:spTree>
    <p:extLst>
      <p:ext uri="{BB962C8B-B14F-4D97-AF65-F5344CB8AC3E}">
        <p14:creationId xmlns:p14="http://schemas.microsoft.com/office/powerpoint/2010/main" val="195817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Value3</a:t>
            </a:r>
            <a:r>
              <a:rPr kumimoji="1" lang="ja-JP" altLang="en-US" dirty="0"/>
              <a:t>の単語をまた</a:t>
            </a:r>
            <a:r>
              <a:rPr kumimoji="1" lang="en-US" altLang="ja-JP" dirty="0"/>
              <a:t>Value1</a:t>
            </a:r>
            <a:r>
              <a:rPr kumimoji="1" lang="ja-JP" altLang="en-US" dirty="0"/>
              <a:t>からランダム選択していき、</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13</a:t>
            </a:fld>
            <a:endParaRPr kumimoji="1" lang="ja-JP" altLang="en-US"/>
          </a:p>
        </p:txBody>
      </p:sp>
    </p:spTree>
    <p:extLst>
      <p:ext uri="{BB962C8B-B14F-4D97-AF65-F5344CB8AC3E}">
        <p14:creationId xmlns:p14="http://schemas.microsoft.com/office/powerpoint/2010/main" val="1311160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isEnd</a:t>
            </a:r>
            <a:r>
              <a:rPr kumimoji="1" lang="ja-JP" altLang="en-US" dirty="0"/>
              <a:t>フラグが</a:t>
            </a:r>
            <a:r>
              <a:rPr kumimoji="1" lang="en-US" altLang="ja-JP" dirty="0"/>
              <a:t>True</a:t>
            </a:r>
            <a:r>
              <a:rPr kumimoji="1" lang="ja-JP" altLang="en-US" dirty="0"/>
              <a:t>の場合終了するという再帰的な処理となっています。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14</a:t>
            </a:fld>
            <a:endParaRPr kumimoji="1" lang="ja-JP" altLang="en-US"/>
          </a:p>
        </p:txBody>
      </p:sp>
    </p:spTree>
    <p:extLst>
      <p:ext uri="{BB962C8B-B14F-4D97-AF65-F5344CB8AC3E}">
        <p14:creationId xmlns:p14="http://schemas.microsoft.com/office/powerpoint/2010/main" val="273349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では、実際にプログラムの実行方法について説明します。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15</a:t>
            </a:fld>
            <a:endParaRPr kumimoji="1" lang="ja-JP" altLang="en-US"/>
          </a:p>
        </p:txBody>
      </p:sp>
    </p:spTree>
    <p:extLst>
      <p:ext uri="{BB962C8B-B14F-4D97-AF65-F5344CB8AC3E}">
        <p14:creationId xmlns:p14="http://schemas.microsoft.com/office/powerpoint/2010/main" val="329752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このソースファイルは</a:t>
            </a:r>
            <a:r>
              <a:rPr kumimoji="1" lang="en-US" altLang="ja-JP" dirty="0"/>
              <a:t>Github</a:t>
            </a:r>
            <a:r>
              <a:rPr kumimoji="1" lang="ja-JP" altLang="en-US" dirty="0"/>
              <a:t>で管理されているため</a:t>
            </a:r>
            <a:r>
              <a:rPr kumimoji="1" lang="en-US" altLang="ja-JP" dirty="0"/>
              <a:t>git clone</a:t>
            </a:r>
            <a:r>
              <a:rPr kumimoji="1" lang="ja-JP" altLang="en-US" dirty="0"/>
              <a:t>をすることで誰でも簡単に実行することができます。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16</a:t>
            </a:fld>
            <a:endParaRPr kumimoji="1" lang="ja-JP" altLang="en-US"/>
          </a:p>
        </p:txBody>
      </p:sp>
    </p:spTree>
    <p:extLst>
      <p:ext uri="{BB962C8B-B14F-4D97-AF65-F5344CB8AC3E}">
        <p14:creationId xmlns:p14="http://schemas.microsoft.com/office/powerpoint/2010/main" val="2709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このプログラムは、</a:t>
            </a:r>
            <a:r>
              <a:rPr kumimoji="1" lang="en-US" altLang="ja-JP" dirty="0"/>
              <a:t>Java</a:t>
            </a:r>
            <a:r>
              <a:rPr kumimoji="1" lang="ja-JP" altLang="en-US" dirty="0"/>
              <a:t>の形態素解析器である</a:t>
            </a:r>
            <a:r>
              <a:rPr kumimoji="1" lang="en-US" altLang="ja-JP" dirty="0" err="1"/>
              <a:t>Igo</a:t>
            </a:r>
            <a:r>
              <a:rPr kumimoji="1" lang="ja-JP" altLang="en-US" dirty="0"/>
              <a:t>というライブラリを使用しているため公式サイトから</a:t>
            </a:r>
            <a:r>
              <a:rPr kumimoji="1" lang="en-US" altLang="ja-JP" dirty="0"/>
              <a:t>jar</a:t>
            </a:r>
            <a:r>
              <a:rPr kumimoji="1" lang="ja-JP" altLang="en-US" dirty="0"/>
              <a:t>ファイルをダウンロードして</a:t>
            </a:r>
            <a:r>
              <a:rPr kumimoji="1" lang="en-US" altLang="ja-JP" dirty="0"/>
              <a:t>server/libs</a:t>
            </a:r>
            <a:r>
              <a:rPr kumimoji="1" lang="ja-JP" altLang="en-US" dirty="0"/>
              <a:t>のディレクトリに置きます。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17</a:t>
            </a:fld>
            <a:endParaRPr kumimoji="1" lang="ja-JP" altLang="en-US"/>
          </a:p>
        </p:txBody>
      </p:sp>
    </p:spTree>
    <p:extLst>
      <p:ext uri="{BB962C8B-B14F-4D97-AF65-F5344CB8AC3E}">
        <p14:creationId xmlns:p14="http://schemas.microsoft.com/office/powerpoint/2010/main" val="2237476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その後、</a:t>
            </a:r>
            <a:r>
              <a:rPr kumimoji="1" lang="en-US" altLang="ja-JP" dirty="0"/>
              <a:t>client</a:t>
            </a:r>
            <a:r>
              <a:rPr kumimoji="1" lang="ja-JP" altLang="en-US" dirty="0"/>
              <a:t>、</a:t>
            </a:r>
            <a:r>
              <a:rPr kumimoji="1" lang="en-US" altLang="ja-JP" dirty="0"/>
              <a:t>server</a:t>
            </a:r>
            <a:r>
              <a:rPr kumimoji="1" lang="ja-JP" altLang="en-US" dirty="0"/>
              <a:t>ともにそのディレクトリに移動して</a:t>
            </a:r>
            <a:r>
              <a:rPr kumimoji="1" lang="en-US" altLang="ja-JP" dirty="0"/>
              <a:t>build.sh</a:t>
            </a:r>
            <a:r>
              <a:rPr kumimoji="1" lang="ja-JP" altLang="en-US" dirty="0"/>
              <a:t>を実行してビルドした後、</a:t>
            </a:r>
            <a:r>
              <a:rPr kumimoji="1" lang="en-US" altLang="ja-JP" dirty="0"/>
              <a:t>run.sh</a:t>
            </a:r>
            <a:r>
              <a:rPr kumimoji="1" lang="ja-JP" altLang="en-US" dirty="0"/>
              <a:t>を実行することで実行ができます。</a:t>
            </a:r>
            <a:endParaRPr kumimoji="1" lang="en-US" altLang="ja-JP" dirty="0"/>
          </a:p>
          <a:p>
            <a:endParaRPr kumimoji="1" lang="en-US" altLang="ja-JP" dirty="0"/>
          </a:p>
          <a:p>
            <a:r>
              <a:rPr kumimoji="1" lang="ja-JP" altLang="en-US" dirty="0"/>
              <a:t>では、実際に試してみます。</a:t>
            </a:r>
            <a:endParaRPr kumimoji="1" lang="en-US" altLang="ja-JP" dirty="0"/>
          </a:p>
          <a:p>
            <a:endParaRPr kumimoji="1" lang="en-US" altLang="ja-JP" dirty="0"/>
          </a:p>
          <a:p>
            <a:r>
              <a:rPr kumimoji="1" lang="en-US" altLang="ja-JP" dirty="0"/>
              <a:t>[</a:t>
            </a:r>
            <a:r>
              <a:rPr kumimoji="1" lang="ja-JP" altLang="en-US" dirty="0"/>
              <a:t>デモをする。</a:t>
            </a:r>
            <a:r>
              <a:rPr kumimoji="1" lang="en-US" altLang="ja-JP" dirty="0"/>
              <a:t>]</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18</a:t>
            </a:fld>
            <a:endParaRPr kumimoji="1" lang="ja-JP" altLang="en-US"/>
          </a:p>
        </p:txBody>
      </p:sp>
    </p:spTree>
    <p:extLst>
      <p:ext uri="{BB962C8B-B14F-4D97-AF65-F5344CB8AC3E}">
        <p14:creationId xmlns:p14="http://schemas.microsoft.com/office/powerpoint/2010/main" val="301882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このプログラムの処理の流れについて簡単に説明します。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19</a:t>
            </a:fld>
            <a:endParaRPr kumimoji="1" lang="ja-JP" altLang="en-US"/>
          </a:p>
        </p:txBody>
      </p:sp>
    </p:spTree>
    <p:extLst>
      <p:ext uri="{BB962C8B-B14F-4D97-AF65-F5344CB8AC3E}">
        <p14:creationId xmlns:p14="http://schemas.microsoft.com/office/powerpoint/2010/main" val="2682654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処理の流れは図のようになっており、</a:t>
            </a:r>
            <a:r>
              <a:rPr kumimoji="1" lang="en-US" altLang="ja-JP" dirty="0"/>
              <a:t>client</a:t>
            </a:r>
            <a:r>
              <a:rPr kumimoji="1" lang="ja-JP" altLang="en-US" dirty="0"/>
              <a:t>と</a:t>
            </a:r>
            <a:r>
              <a:rPr kumimoji="1" lang="en-US" altLang="ja-JP" dirty="0"/>
              <a:t>serve</a:t>
            </a:r>
            <a:r>
              <a:rPr kumimoji="1" lang="ja-JP" altLang="en-US" dirty="0"/>
              <a:t>間でソケット通信を行い、</a:t>
            </a:r>
            <a:endParaRPr kumimoji="1" lang="en-US" altLang="ja-JP" dirty="0"/>
          </a:p>
          <a:p>
            <a:endParaRPr kumimoji="1" lang="en-US" altLang="ja-JP" dirty="0"/>
          </a:p>
          <a:p>
            <a:r>
              <a:rPr kumimoji="1" lang="en-US" altLang="ja-JP" dirty="0"/>
              <a:t>/train</a:t>
            </a:r>
            <a:r>
              <a:rPr kumimoji="1" lang="ja-JP" altLang="en-US" dirty="0"/>
              <a:t>コマンドで文章を入力した場合その文章を形態素解析器で分かち書きして、マルコフ連鎖に使用するためのオブジェクトの配列に格納します。</a:t>
            </a:r>
            <a:endParaRPr kumimoji="1" lang="en-US" altLang="ja-JP" dirty="0"/>
          </a:p>
          <a:p>
            <a:endParaRPr kumimoji="1" lang="en-US" altLang="ja-JP" dirty="0"/>
          </a:p>
          <a:p>
            <a:r>
              <a:rPr kumimoji="1" lang="en-US" altLang="ja-JP" dirty="0"/>
              <a:t>/generate</a:t>
            </a:r>
            <a:r>
              <a:rPr kumimoji="1" lang="ja-JP" altLang="en-US" dirty="0"/>
              <a:t>を</a:t>
            </a:r>
            <a:r>
              <a:rPr kumimoji="1" lang="en-US" altLang="ja-JP" dirty="0"/>
              <a:t>client</a:t>
            </a:r>
            <a:r>
              <a:rPr kumimoji="1" lang="ja-JP" altLang="en-US" dirty="0"/>
              <a:t>からもらった場合はそのオブジェクトの配列から先ほど説明したように乱数を使用して文章を生成します。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20</a:t>
            </a:fld>
            <a:endParaRPr kumimoji="1" lang="ja-JP" altLang="en-US"/>
          </a:p>
        </p:txBody>
      </p:sp>
    </p:spTree>
    <p:extLst>
      <p:ext uri="{BB962C8B-B14F-4D97-AF65-F5344CB8AC3E}">
        <p14:creationId xmlns:p14="http://schemas.microsoft.com/office/powerpoint/2010/main" val="221953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そんなこと言われてもよくわからないと思うのではじめにどういうものかを簡単に説明します。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2</a:t>
            </a:fld>
            <a:endParaRPr kumimoji="1" lang="ja-JP" altLang="en-US"/>
          </a:p>
        </p:txBody>
      </p:sp>
    </p:spTree>
    <p:extLst>
      <p:ext uri="{BB962C8B-B14F-4D97-AF65-F5344CB8AC3E}">
        <p14:creationId xmlns:p14="http://schemas.microsoft.com/office/powerpoint/2010/main" val="378031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次に工夫した点について紹介します。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21</a:t>
            </a:fld>
            <a:endParaRPr kumimoji="1" lang="ja-JP" altLang="en-US"/>
          </a:p>
        </p:txBody>
      </p:sp>
    </p:spTree>
    <p:extLst>
      <p:ext uri="{BB962C8B-B14F-4D97-AF65-F5344CB8AC3E}">
        <p14:creationId xmlns:p14="http://schemas.microsoft.com/office/powerpoint/2010/main" val="1912167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このプログラムでは、オブジェクト指向で書かれており、</a:t>
            </a:r>
            <a:endParaRPr kumimoji="1" lang="en-US" altLang="ja-JP" dirty="0"/>
          </a:p>
          <a:p>
            <a:endParaRPr kumimoji="1" lang="en-US" altLang="ja-JP" dirty="0"/>
          </a:p>
          <a:p>
            <a:r>
              <a:rPr kumimoji="1" lang="ja-JP" altLang="en-US" dirty="0"/>
              <a:t>例えば、</a:t>
            </a:r>
            <a:r>
              <a:rPr kumimoji="1" lang="en-US" altLang="ja-JP" dirty="0" err="1"/>
              <a:t>MarkovChain</a:t>
            </a:r>
            <a:r>
              <a:rPr kumimoji="1" lang="ja-JP" altLang="en-US" dirty="0"/>
              <a:t>クラスが存在します。このクラスは以下のような関数を持っておりこのクラス単体でこのように、文章の追加と生成をすることができます。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22</a:t>
            </a:fld>
            <a:endParaRPr kumimoji="1" lang="ja-JP" altLang="en-US"/>
          </a:p>
        </p:txBody>
      </p:sp>
    </p:spTree>
    <p:extLst>
      <p:ext uri="{BB962C8B-B14F-4D97-AF65-F5344CB8AC3E}">
        <p14:creationId xmlns:p14="http://schemas.microsoft.com/office/powerpoint/2010/main" val="879299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さらに、全ての関数に</a:t>
            </a:r>
            <a:r>
              <a:rPr kumimoji="1" lang="en-US" altLang="ja-JP" dirty="0" err="1"/>
              <a:t>JavaDoc</a:t>
            </a:r>
            <a:r>
              <a:rPr kumimoji="1" lang="ja-JP" altLang="en-US" dirty="0"/>
              <a:t>を記述することで、「この関数の引数は何だったっけ？」「何をリターンするの？」というような疑問を素早く解消できます。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23</a:t>
            </a:fld>
            <a:endParaRPr kumimoji="1" lang="ja-JP" altLang="en-US"/>
          </a:p>
        </p:txBody>
      </p:sp>
    </p:spTree>
    <p:extLst>
      <p:ext uri="{BB962C8B-B14F-4D97-AF65-F5344CB8AC3E}">
        <p14:creationId xmlns:p14="http://schemas.microsoft.com/office/powerpoint/2010/main" val="2388732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さらに、先ほどのデモのように、コマンドベースで操作を可能にすることで、</a:t>
            </a:r>
            <a:endParaRPr kumimoji="1" lang="en-US" altLang="ja-JP" dirty="0"/>
          </a:p>
          <a:p>
            <a:endParaRPr kumimoji="1" lang="en-US" altLang="ja-JP" dirty="0"/>
          </a:p>
          <a:p>
            <a:r>
              <a:rPr kumimoji="1" lang="ja-JP" altLang="en-US" dirty="0"/>
              <a:t>文章の追加、文章の生成、リセットなど様々な操作を</a:t>
            </a:r>
            <a:r>
              <a:rPr kumimoji="1" lang="en-US" altLang="ja-JP" dirty="0"/>
              <a:t>1</a:t>
            </a:r>
            <a:r>
              <a:rPr kumimoji="1" lang="ja-JP" altLang="en-US" dirty="0"/>
              <a:t>つのソケット通信で行えるようにしています。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24</a:t>
            </a:fld>
            <a:endParaRPr kumimoji="1" lang="ja-JP" altLang="en-US"/>
          </a:p>
        </p:txBody>
      </p:sp>
    </p:spTree>
    <p:extLst>
      <p:ext uri="{BB962C8B-B14F-4D97-AF65-F5344CB8AC3E}">
        <p14:creationId xmlns:p14="http://schemas.microsoft.com/office/powerpoint/2010/main" val="724212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最後に、このソースファイルは</a:t>
            </a:r>
            <a:r>
              <a:rPr kumimoji="1" lang="en-US" altLang="ja-JP" dirty="0" err="1"/>
              <a:t>githun</a:t>
            </a:r>
            <a:r>
              <a:rPr kumimoji="1" lang="ja-JP" altLang="en-US" dirty="0"/>
              <a:t>に</a:t>
            </a:r>
            <a:r>
              <a:rPr kumimoji="1" lang="en-US" altLang="ja-JP" dirty="0"/>
              <a:t>Push</a:t>
            </a:r>
            <a:r>
              <a:rPr kumimoji="1" lang="ja-JP" altLang="en-US" dirty="0"/>
              <a:t>しているので興味ある方は是非ご覧ください。</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25</a:t>
            </a:fld>
            <a:endParaRPr kumimoji="1" lang="ja-JP" altLang="en-US"/>
          </a:p>
        </p:txBody>
      </p:sp>
    </p:spTree>
    <p:extLst>
      <p:ext uri="{BB962C8B-B14F-4D97-AF65-F5344CB8AC3E}">
        <p14:creationId xmlns:p14="http://schemas.microsoft.com/office/powerpoint/2010/main" val="234680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以上で、発表を終了します。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26</a:t>
            </a:fld>
            <a:endParaRPr kumimoji="1" lang="ja-JP" altLang="en-US"/>
          </a:p>
        </p:txBody>
      </p:sp>
    </p:spTree>
    <p:extLst>
      <p:ext uri="{BB962C8B-B14F-4D97-AF65-F5344CB8AC3E}">
        <p14:creationId xmlns:p14="http://schemas.microsoft.com/office/powerpoint/2010/main" val="418316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このプログラムは、マルコフ連鎖というものを使用してそれとなく意味が通じるような文章を生成するものです。</a:t>
            </a:r>
            <a:endParaRPr kumimoji="1" lang="en-US" altLang="ja-JP" dirty="0"/>
          </a:p>
          <a:p>
            <a:endParaRPr kumimoji="1" lang="en-US" altLang="ja-JP" dirty="0"/>
          </a:p>
          <a:p>
            <a:r>
              <a:rPr kumimoji="1" lang="ja-JP" altLang="en-US" dirty="0"/>
              <a:t>サーバーとクライアントに分かれており、クライアント側からコマンドプロンプトやターミナルなどのように特定のコマンドを入力することで様々なことができるようになっています。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3</a:t>
            </a:fld>
            <a:endParaRPr kumimoji="1" lang="ja-JP" altLang="en-US"/>
          </a:p>
        </p:txBody>
      </p:sp>
    </p:spTree>
    <p:extLst>
      <p:ext uri="{BB962C8B-B14F-4D97-AF65-F5344CB8AC3E}">
        <p14:creationId xmlns:p14="http://schemas.microsoft.com/office/powerpoint/2010/main" val="258446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実際にプログラムを理解してもらうため、はじめに「分かち書き」について解説します。</a:t>
            </a:r>
            <a:endParaRPr kumimoji="1" lang="en-US" altLang="ja-JP" dirty="0"/>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4</a:t>
            </a:fld>
            <a:endParaRPr kumimoji="1" lang="ja-JP" altLang="en-US"/>
          </a:p>
        </p:txBody>
      </p:sp>
    </p:spTree>
    <p:extLst>
      <p:ext uri="{BB962C8B-B14F-4D97-AF65-F5344CB8AC3E}">
        <p14:creationId xmlns:p14="http://schemas.microsoft.com/office/powerpoint/2010/main" val="4735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例えば、このような文章があったとします。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5</a:t>
            </a:fld>
            <a:endParaRPr kumimoji="1" lang="ja-JP" altLang="en-US"/>
          </a:p>
        </p:txBody>
      </p:sp>
    </p:spTree>
    <p:extLst>
      <p:ext uri="{BB962C8B-B14F-4D97-AF65-F5344CB8AC3E}">
        <p14:creationId xmlns:p14="http://schemas.microsoft.com/office/powerpoint/2010/main" val="1097181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分かち書きは、文章を単語ごとに区切る操作を言います。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6</a:t>
            </a:fld>
            <a:endParaRPr kumimoji="1" lang="ja-JP" altLang="en-US"/>
          </a:p>
        </p:txBody>
      </p:sp>
    </p:spTree>
    <p:extLst>
      <p:ext uri="{BB962C8B-B14F-4D97-AF65-F5344CB8AC3E}">
        <p14:creationId xmlns:p14="http://schemas.microsoft.com/office/powerpoint/2010/main" val="386599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次にマルコフ連鎖について</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7</a:t>
            </a:fld>
            <a:endParaRPr kumimoji="1" lang="ja-JP" altLang="en-US"/>
          </a:p>
        </p:txBody>
      </p:sp>
    </p:spTree>
    <p:extLst>
      <p:ext uri="{BB962C8B-B14F-4D97-AF65-F5344CB8AC3E}">
        <p14:creationId xmlns:p14="http://schemas.microsoft.com/office/powerpoint/2010/main" val="333543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マルコフ連鎖とは「未来の状態が過去の状態によらず現在の状態のみで決まり、とりうる状態が離散的」なもです。</a:t>
            </a:r>
            <a:endParaRPr kumimoji="1" lang="en-US" altLang="ja-JP" dirty="0"/>
          </a:p>
          <a:p>
            <a:endParaRPr kumimoji="1" lang="en-US" altLang="ja-JP" dirty="0"/>
          </a:p>
          <a:p>
            <a:r>
              <a:rPr kumimoji="1" lang="ja-JP" altLang="en-US" dirty="0"/>
              <a:t>天気を例にすると、晴れから曇りになる確率は</a:t>
            </a:r>
            <a:r>
              <a:rPr kumimoji="1" lang="en-US" altLang="ja-JP" dirty="0"/>
              <a:t>0.3</a:t>
            </a:r>
            <a:r>
              <a:rPr kumimoji="1" lang="ja-JP" altLang="en-US" dirty="0"/>
              <a:t>、曇のから雨になる確率は</a:t>
            </a:r>
            <a:r>
              <a:rPr kumimoji="1" lang="en-US" altLang="ja-JP" dirty="0"/>
              <a:t>0.2</a:t>
            </a:r>
            <a:r>
              <a:rPr kumimoji="1" lang="ja-JP" altLang="en-US" dirty="0"/>
              <a:t>～～～というような感じです。</a:t>
            </a:r>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8</a:t>
            </a:fld>
            <a:endParaRPr kumimoji="1" lang="ja-JP" altLang="en-US"/>
          </a:p>
        </p:txBody>
      </p:sp>
    </p:spTree>
    <p:extLst>
      <p:ext uri="{BB962C8B-B14F-4D97-AF65-F5344CB8AC3E}">
        <p14:creationId xmlns:p14="http://schemas.microsoft.com/office/powerpoint/2010/main" val="118729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この仕組みを利用することで、例えば、</a:t>
            </a:r>
            <a:endParaRPr kumimoji="1" lang="en-US" altLang="ja-JP" dirty="0"/>
          </a:p>
          <a:p>
            <a:endParaRPr kumimoji="1" lang="en-US" altLang="ja-JP" dirty="0"/>
          </a:p>
          <a:p>
            <a:r>
              <a:rPr kumimoji="1" lang="ja-JP" altLang="en-US" dirty="0"/>
              <a:t>「私の最強の矛」</a:t>
            </a:r>
            <a:endParaRPr kumimoji="1" lang="en-US" altLang="ja-JP" dirty="0"/>
          </a:p>
          <a:p>
            <a:r>
              <a:rPr kumimoji="1" lang="ja-JP" altLang="en-US" dirty="0"/>
              <a:t>「私の最強の盾」</a:t>
            </a:r>
            <a:endParaRPr kumimoji="1" lang="en-US" altLang="ja-JP" dirty="0"/>
          </a:p>
          <a:p>
            <a:r>
              <a:rPr kumimoji="1" lang="ja-JP" altLang="en-US" dirty="0"/>
              <a:t>「私は最強の矛」</a:t>
            </a:r>
            <a:endParaRPr kumimoji="1" lang="en-US" altLang="ja-JP" dirty="0"/>
          </a:p>
          <a:p>
            <a:r>
              <a:rPr kumimoji="1" lang="ja-JP" altLang="en-US" dirty="0"/>
              <a:t>「私は最強の盾」</a:t>
            </a:r>
            <a:endParaRPr kumimoji="1" lang="en-US" altLang="ja-JP" dirty="0"/>
          </a:p>
          <a:p>
            <a:r>
              <a:rPr kumimoji="1" lang="ja-JP" altLang="en-US" dirty="0"/>
              <a:t>「私はご飯を食べた」</a:t>
            </a:r>
            <a:endParaRPr kumimoji="1" lang="en-US" altLang="ja-JP" dirty="0"/>
          </a:p>
          <a:p>
            <a:endParaRPr kumimoji="1" lang="en-US" altLang="ja-JP" dirty="0"/>
          </a:p>
          <a:p>
            <a:r>
              <a:rPr kumimoji="1" lang="ja-JP" altLang="en-US" dirty="0"/>
              <a:t>などの文章が複数あった場合、このような図に表すことができます。</a:t>
            </a:r>
            <a:endParaRPr kumimoji="1" lang="en-US" altLang="ja-JP" dirty="0"/>
          </a:p>
          <a:p>
            <a:r>
              <a:rPr kumimoji="1" lang="ja-JP" altLang="en-US" dirty="0"/>
              <a:t>私の次は「の」か「は」になるので、ランダムでどちらかを選んでいくという作業を行っていくと</a:t>
            </a:r>
            <a:endParaRPr kumimoji="1" lang="en-US" altLang="ja-JP" dirty="0"/>
          </a:p>
        </p:txBody>
      </p:sp>
      <p:sp>
        <p:nvSpPr>
          <p:cNvPr id="4" name="スライド番号プレースホルダー 3"/>
          <p:cNvSpPr>
            <a:spLocks noGrp="1"/>
          </p:cNvSpPr>
          <p:nvPr>
            <p:ph type="sldNum" sz="quarter" idx="5"/>
          </p:nvPr>
        </p:nvSpPr>
        <p:spPr/>
        <p:txBody>
          <a:bodyPr/>
          <a:lstStyle/>
          <a:p>
            <a:fld id="{5556AD25-DECC-4D01-81BE-73B2B02FC602}" type="slidenum">
              <a:rPr kumimoji="1" lang="ja-JP" altLang="en-US" smtClean="0"/>
              <a:t>9</a:t>
            </a:fld>
            <a:endParaRPr kumimoji="1" lang="ja-JP" altLang="en-US"/>
          </a:p>
        </p:txBody>
      </p:sp>
    </p:spTree>
    <p:extLst>
      <p:ext uri="{BB962C8B-B14F-4D97-AF65-F5344CB8AC3E}">
        <p14:creationId xmlns:p14="http://schemas.microsoft.com/office/powerpoint/2010/main" val="347330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14E4AA02-1237-46A7-B641-3A2EDD4A206D}"/>
              </a:ext>
            </a:extLst>
          </p:cNvPr>
          <p:cNvSpPr>
            <a:spLocks noGrp="1"/>
          </p:cNvSpPr>
          <p:nvPr>
            <p:ph type="ctrTitle"/>
          </p:nvPr>
        </p:nvSpPr>
        <p:spPr>
          <a:xfrm>
            <a:off x="1523998" y="2130404"/>
            <a:ext cx="9144000" cy="920261"/>
          </a:xfrm>
          <a:prstGeom prst="rect">
            <a:avLst/>
          </a:prstGeom>
        </p:spPr>
        <p:txBody>
          <a:bodyPr anchor="b"/>
          <a:lstStyle>
            <a:lvl1pPr algn="ctr">
              <a:defRPr sz="5000">
                <a:solidFill>
                  <a:srgbClr val="C9C9C9"/>
                </a:solidFill>
                <a:latin typeface="Noto Sans JP Medium" panose="020B0600000000000000" pitchFamily="34" charset="-128"/>
                <a:ea typeface="Noto Sans JP Medium" panose="020B0600000000000000" pitchFamily="34" charset="-128"/>
              </a:defRPr>
            </a:lvl1pPr>
          </a:lstStyle>
          <a:p>
            <a:r>
              <a:rPr kumimoji="1" lang="ja-JP" altLang="en-US"/>
              <a:t>マスター タイトルの書式設定</a:t>
            </a:r>
            <a:endParaRPr kumimoji="1" lang="ja-JP" altLang="en-US" dirty="0"/>
          </a:p>
        </p:txBody>
      </p:sp>
      <p:sp>
        <p:nvSpPr>
          <p:cNvPr id="4" name="字幕 2">
            <a:extLst>
              <a:ext uri="{FF2B5EF4-FFF2-40B4-BE49-F238E27FC236}">
                <a16:creationId xmlns:a16="http://schemas.microsoft.com/office/drawing/2014/main" id="{CD63F872-AAB8-49DB-AD4F-7C6AF8A4F697}"/>
              </a:ext>
            </a:extLst>
          </p:cNvPr>
          <p:cNvSpPr>
            <a:spLocks noGrp="1"/>
          </p:cNvSpPr>
          <p:nvPr>
            <p:ph type="subTitle" idx="1"/>
          </p:nvPr>
        </p:nvSpPr>
        <p:spPr>
          <a:xfrm>
            <a:off x="1523998" y="4360848"/>
            <a:ext cx="9144000" cy="1655762"/>
          </a:xfrm>
          <a:prstGeom prst="rect">
            <a:avLst/>
          </a:prstGeom>
        </p:spPr>
        <p:txBody>
          <a:bodyPr/>
          <a:lstStyle>
            <a:lvl1pPr marL="0" indent="0" algn="ctr">
              <a:buNone/>
              <a:defRPr sz="2400">
                <a:solidFill>
                  <a:srgbClr val="C9C9C9"/>
                </a:solidFill>
                <a:latin typeface="Noto Sans JP Light" panose="020B0300000000000000" pitchFamily="34" charset="-128"/>
                <a:ea typeface="Noto Sans JP Light" panose="020B03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5" name="正方形/長方形 4">
            <a:extLst>
              <a:ext uri="{FF2B5EF4-FFF2-40B4-BE49-F238E27FC236}">
                <a16:creationId xmlns:a16="http://schemas.microsoft.com/office/drawing/2014/main" id="{C86B3B6D-1B14-4CA2-9C04-EF4A9AA30310}"/>
              </a:ext>
            </a:extLst>
          </p:cNvPr>
          <p:cNvSpPr/>
          <p:nvPr/>
        </p:nvSpPr>
        <p:spPr>
          <a:xfrm>
            <a:off x="996459" y="4010150"/>
            <a:ext cx="10199077" cy="61974"/>
          </a:xfrm>
          <a:prstGeom prst="rect">
            <a:avLst/>
          </a:prstGeom>
          <a:solidFill>
            <a:srgbClr val="89D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日付プレースホルダー 13">
            <a:extLst>
              <a:ext uri="{FF2B5EF4-FFF2-40B4-BE49-F238E27FC236}">
                <a16:creationId xmlns:a16="http://schemas.microsoft.com/office/drawing/2014/main" id="{829BDDE2-23C1-4320-93D1-165188745040}"/>
              </a:ext>
            </a:extLst>
          </p:cNvPr>
          <p:cNvSpPr>
            <a:spLocks noGrp="1"/>
          </p:cNvSpPr>
          <p:nvPr>
            <p:ph type="dt" sz="half" idx="2"/>
          </p:nvPr>
        </p:nvSpPr>
        <p:spPr>
          <a:xfrm>
            <a:off x="8509460" y="6604085"/>
            <a:ext cx="1071049" cy="25391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p>
        </p:txBody>
      </p:sp>
    </p:spTree>
    <p:extLst>
      <p:ext uri="{BB962C8B-B14F-4D97-AF65-F5344CB8AC3E}">
        <p14:creationId xmlns:p14="http://schemas.microsoft.com/office/powerpoint/2010/main" val="332899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セクションタイトル">
    <p:spTree>
      <p:nvGrpSpPr>
        <p:cNvPr id="1" name=""/>
        <p:cNvGrpSpPr/>
        <p:nvPr/>
      </p:nvGrpSpPr>
      <p:grpSpPr>
        <a:xfrm>
          <a:off x="0" y="0"/>
          <a:ext cx="0" cy="0"/>
          <a:chOff x="0" y="0"/>
          <a:chExt cx="0" cy="0"/>
        </a:xfrm>
      </p:grpSpPr>
      <p:sp>
        <p:nvSpPr>
          <p:cNvPr id="19" name="タイトル 1">
            <a:extLst>
              <a:ext uri="{FF2B5EF4-FFF2-40B4-BE49-F238E27FC236}">
                <a16:creationId xmlns:a16="http://schemas.microsoft.com/office/drawing/2014/main" id="{8C12BBFA-1003-44F7-9AF5-11FB85792B87}"/>
              </a:ext>
            </a:extLst>
          </p:cNvPr>
          <p:cNvSpPr>
            <a:spLocks noGrp="1"/>
          </p:cNvSpPr>
          <p:nvPr>
            <p:ph type="title"/>
          </p:nvPr>
        </p:nvSpPr>
        <p:spPr>
          <a:xfrm>
            <a:off x="2936631" y="3203179"/>
            <a:ext cx="6318737" cy="451641"/>
          </a:xfrm>
          <a:prstGeom prst="rect">
            <a:avLst/>
          </a:prstGeom>
        </p:spPr>
        <p:txBody>
          <a:bodyPr/>
          <a:lstStyle>
            <a:lvl1pPr>
              <a:defRPr sz="3400">
                <a:solidFill>
                  <a:srgbClr val="C9C9C9"/>
                </a:solidFill>
                <a:latin typeface="Noto Sans JP Medium" panose="020B0600000000000000" pitchFamily="34" charset="-128"/>
                <a:ea typeface="Noto Sans JP Medium" panose="020B0600000000000000" pitchFamily="34" charset="-128"/>
              </a:defRPr>
            </a:lvl1pPr>
          </a:lstStyle>
          <a:p>
            <a:r>
              <a:rPr kumimoji="1" lang="ja-JP" altLang="en-US"/>
              <a:t>マスター タイトルの書式設定</a:t>
            </a:r>
            <a:endParaRPr kumimoji="1" lang="ja-JP" altLang="en-US" dirty="0"/>
          </a:p>
        </p:txBody>
      </p:sp>
      <p:sp>
        <p:nvSpPr>
          <p:cNvPr id="2" name="正方形/長方形 1">
            <a:extLst>
              <a:ext uri="{FF2B5EF4-FFF2-40B4-BE49-F238E27FC236}">
                <a16:creationId xmlns:a16="http://schemas.microsoft.com/office/drawing/2014/main" id="{B3300CAC-372F-4E7F-9626-ECCCD204FEAB}"/>
              </a:ext>
            </a:extLst>
          </p:cNvPr>
          <p:cNvSpPr/>
          <p:nvPr/>
        </p:nvSpPr>
        <p:spPr>
          <a:xfrm>
            <a:off x="0" y="0"/>
            <a:ext cx="299258" cy="6858000"/>
          </a:xfrm>
          <a:prstGeom prst="rect">
            <a:avLst/>
          </a:prstGeom>
          <a:solidFill>
            <a:srgbClr val="89D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日付プレースホルダー 13">
            <a:extLst>
              <a:ext uri="{FF2B5EF4-FFF2-40B4-BE49-F238E27FC236}">
                <a16:creationId xmlns:a16="http://schemas.microsoft.com/office/drawing/2014/main" id="{DCA5DE81-5E5B-42B1-8779-B771DD8EA989}"/>
              </a:ext>
            </a:extLst>
          </p:cNvPr>
          <p:cNvSpPr>
            <a:spLocks noGrp="1"/>
          </p:cNvSpPr>
          <p:nvPr>
            <p:ph type="dt" sz="half" idx="2"/>
          </p:nvPr>
        </p:nvSpPr>
        <p:spPr>
          <a:xfrm>
            <a:off x="7422867" y="6604085"/>
            <a:ext cx="1071049" cy="25391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p>
        </p:txBody>
      </p:sp>
      <p:sp>
        <p:nvSpPr>
          <p:cNvPr id="7" name="スライド番号プレースホルダー 4">
            <a:extLst>
              <a:ext uri="{FF2B5EF4-FFF2-40B4-BE49-F238E27FC236}">
                <a16:creationId xmlns:a16="http://schemas.microsoft.com/office/drawing/2014/main" id="{9982FD60-2393-4CAF-BD07-2B17A34553ED}"/>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a:t>
            </a:fld>
            <a:endParaRPr kumimoji="1" lang="ja-JP" altLang="en-US" dirty="0"/>
          </a:p>
        </p:txBody>
      </p:sp>
    </p:spTree>
    <p:extLst>
      <p:ext uri="{BB962C8B-B14F-4D97-AF65-F5344CB8AC3E}">
        <p14:creationId xmlns:p14="http://schemas.microsoft.com/office/powerpoint/2010/main" val="284529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箇条書き">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0E6B74DA-9FAB-4D47-991E-668C4B834095}"/>
              </a:ext>
            </a:extLst>
          </p:cNvPr>
          <p:cNvSpPr/>
          <p:nvPr/>
        </p:nvSpPr>
        <p:spPr>
          <a:xfrm>
            <a:off x="436228" y="313971"/>
            <a:ext cx="151001" cy="862837"/>
          </a:xfrm>
          <a:prstGeom prst="rect">
            <a:avLst/>
          </a:prstGeom>
          <a:solidFill>
            <a:srgbClr val="89D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7D4C15E6-D7DF-4010-925A-BB4E9419F6EA}"/>
              </a:ext>
            </a:extLst>
          </p:cNvPr>
          <p:cNvSpPr>
            <a:spLocks noGrp="1"/>
          </p:cNvSpPr>
          <p:nvPr>
            <p:ph idx="1"/>
          </p:nvPr>
        </p:nvSpPr>
        <p:spPr>
          <a:xfrm>
            <a:off x="1201615" y="1667364"/>
            <a:ext cx="9788769" cy="4351338"/>
          </a:xfrm>
          <a:prstGeom prst="rect">
            <a:avLst/>
          </a:prstGeom>
        </p:spPr>
        <p:txBody>
          <a:bodyPr/>
          <a:lstStyle>
            <a:lvl1pPr marL="457200" indent="-457200">
              <a:buClr>
                <a:srgbClr val="89DAE8"/>
              </a:buClr>
              <a:buFont typeface="Arial" panose="020B0604020202020204" pitchFamily="34" charset="0"/>
              <a:buChar char="•"/>
              <a:defRPr>
                <a:solidFill>
                  <a:srgbClr val="C9C9C9"/>
                </a:solidFill>
                <a:latin typeface="Noto Sans JP Medium" panose="020B0600000000000000" pitchFamily="34" charset="-128"/>
                <a:ea typeface="Noto Sans JP Medium" panose="020B0600000000000000" pitchFamily="34" charset="-128"/>
              </a:defRPr>
            </a:lvl1pPr>
            <a:lvl2pPr marL="800100" indent="-342900">
              <a:buClr>
                <a:srgbClr val="89DAE8"/>
              </a:buClr>
              <a:buFont typeface="Arial" panose="020B0604020202020204" pitchFamily="34" charset="0"/>
              <a:buChar char="•"/>
              <a:defRPr>
                <a:solidFill>
                  <a:srgbClr val="C9C9C9"/>
                </a:solidFill>
                <a:latin typeface="Noto Sans JP Medium" panose="020B0600000000000000" pitchFamily="34" charset="-128"/>
                <a:ea typeface="Noto Sans JP Medium" panose="020B0600000000000000" pitchFamily="34" charset="-128"/>
              </a:defRPr>
            </a:lvl2pPr>
            <a:lvl3pPr marL="1257300" indent="-342900">
              <a:buClr>
                <a:srgbClr val="89DAE8"/>
              </a:buClr>
              <a:buFont typeface="Arial" panose="020B0604020202020204" pitchFamily="34" charset="0"/>
              <a:buChar char="•"/>
              <a:defRPr>
                <a:solidFill>
                  <a:srgbClr val="C9C9C9"/>
                </a:solidFill>
                <a:latin typeface="Noto Sans JP Medium" panose="020B0600000000000000" pitchFamily="34" charset="-128"/>
                <a:ea typeface="Noto Sans JP Medium" panose="020B0600000000000000" pitchFamily="34" charset="-128"/>
              </a:defRPr>
            </a:lvl3pPr>
            <a:lvl4pPr marL="1657350" indent="-285750">
              <a:buClr>
                <a:srgbClr val="89DAE8"/>
              </a:buClr>
              <a:buFont typeface="Arial" panose="020B0604020202020204" pitchFamily="34" charset="0"/>
              <a:buChar char="•"/>
              <a:defRPr>
                <a:solidFill>
                  <a:srgbClr val="C9C9C9"/>
                </a:solidFill>
                <a:latin typeface="Noto Sans JP Medium" panose="020B0600000000000000" pitchFamily="34" charset="-128"/>
                <a:ea typeface="Noto Sans JP Medium" panose="020B0600000000000000" pitchFamily="34" charset="-128"/>
              </a:defRPr>
            </a:lvl4pPr>
            <a:lvl5pPr marL="2114550" indent="-285750">
              <a:buClr>
                <a:srgbClr val="89DAE8"/>
              </a:buClr>
              <a:buFont typeface="Arial" panose="020B0604020202020204" pitchFamily="34" charset="0"/>
              <a:buChar char="•"/>
              <a:defRPr>
                <a:solidFill>
                  <a:srgbClr val="C9C9C9"/>
                </a:solidFill>
                <a:latin typeface="Noto Sans JP Medium" panose="020B0600000000000000" pitchFamily="34" charset="-128"/>
                <a:ea typeface="Noto Sans JP Medium" panose="020B0600000000000000" pitchFamily="34"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9" name="タイトル 1">
            <a:extLst>
              <a:ext uri="{FF2B5EF4-FFF2-40B4-BE49-F238E27FC236}">
                <a16:creationId xmlns:a16="http://schemas.microsoft.com/office/drawing/2014/main" id="{8C12BBFA-1003-44F7-9AF5-11FB85792B87}"/>
              </a:ext>
            </a:extLst>
          </p:cNvPr>
          <p:cNvSpPr>
            <a:spLocks noGrp="1"/>
          </p:cNvSpPr>
          <p:nvPr>
            <p:ph type="title"/>
          </p:nvPr>
        </p:nvSpPr>
        <p:spPr>
          <a:xfrm>
            <a:off x="715109" y="519568"/>
            <a:ext cx="6318737" cy="451641"/>
          </a:xfrm>
          <a:prstGeom prst="rect">
            <a:avLst/>
          </a:prstGeom>
        </p:spPr>
        <p:txBody>
          <a:bodyPr/>
          <a:lstStyle>
            <a:lvl1pPr>
              <a:defRPr sz="3400">
                <a:solidFill>
                  <a:srgbClr val="C9C9C9"/>
                </a:solidFill>
                <a:latin typeface="Noto Sans JP Medium" panose="020B0600000000000000" pitchFamily="34" charset="-128"/>
                <a:ea typeface="Noto Sans JP Medium" panose="020B0600000000000000" pitchFamily="34" charset="-128"/>
              </a:defRPr>
            </a:lvl1pPr>
          </a:lstStyle>
          <a:p>
            <a:r>
              <a:rPr kumimoji="1" lang="ja-JP" altLang="en-US"/>
              <a:t>マスター タイトルの書式設定</a:t>
            </a:r>
            <a:endParaRPr kumimoji="1" lang="ja-JP" altLang="en-US" dirty="0"/>
          </a:p>
        </p:txBody>
      </p:sp>
      <p:sp>
        <p:nvSpPr>
          <p:cNvPr id="7" name="日付プレースホルダー 13">
            <a:extLst>
              <a:ext uri="{FF2B5EF4-FFF2-40B4-BE49-F238E27FC236}">
                <a16:creationId xmlns:a16="http://schemas.microsoft.com/office/drawing/2014/main" id="{6EEAED83-D528-4F2D-9CAA-5727B3BB861C}"/>
              </a:ext>
            </a:extLst>
          </p:cNvPr>
          <p:cNvSpPr>
            <a:spLocks noGrp="1"/>
          </p:cNvSpPr>
          <p:nvPr>
            <p:ph type="dt" sz="half" idx="2"/>
          </p:nvPr>
        </p:nvSpPr>
        <p:spPr>
          <a:xfrm>
            <a:off x="7422867" y="6604085"/>
            <a:ext cx="1071049" cy="25391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p>
        </p:txBody>
      </p:sp>
      <p:sp>
        <p:nvSpPr>
          <p:cNvPr id="8" name="スライド番号プレースホルダー 4">
            <a:extLst>
              <a:ext uri="{FF2B5EF4-FFF2-40B4-BE49-F238E27FC236}">
                <a16:creationId xmlns:a16="http://schemas.microsoft.com/office/drawing/2014/main" id="{D0E478CD-9035-4359-AE13-00D4F3B5D02B}"/>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a:t>
            </a:fld>
            <a:endParaRPr kumimoji="1" lang="ja-JP" altLang="en-US" dirty="0"/>
          </a:p>
        </p:txBody>
      </p:sp>
    </p:spTree>
    <p:extLst>
      <p:ext uri="{BB962C8B-B14F-4D97-AF65-F5344CB8AC3E}">
        <p14:creationId xmlns:p14="http://schemas.microsoft.com/office/powerpoint/2010/main" val="286673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白紙タイトルのみ">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0E6B74DA-9FAB-4D47-991E-668C4B834095}"/>
              </a:ext>
            </a:extLst>
          </p:cNvPr>
          <p:cNvSpPr/>
          <p:nvPr/>
        </p:nvSpPr>
        <p:spPr>
          <a:xfrm>
            <a:off x="436228" y="313971"/>
            <a:ext cx="151001" cy="862837"/>
          </a:xfrm>
          <a:prstGeom prst="rect">
            <a:avLst/>
          </a:prstGeom>
          <a:solidFill>
            <a:srgbClr val="89D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1">
            <a:extLst>
              <a:ext uri="{FF2B5EF4-FFF2-40B4-BE49-F238E27FC236}">
                <a16:creationId xmlns:a16="http://schemas.microsoft.com/office/drawing/2014/main" id="{8C12BBFA-1003-44F7-9AF5-11FB85792B87}"/>
              </a:ext>
            </a:extLst>
          </p:cNvPr>
          <p:cNvSpPr>
            <a:spLocks noGrp="1"/>
          </p:cNvSpPr>
          <p:nvPr>
            <p:ph type="title"/>
          </p:nvPr>
        </p:nvSpPr>
        <p:spPr>
          <a:xfrm>
            <a:off x="715109" y="519568"/>
            <a:ext cx="6318737" cy="451641"/>
          </a:xfrm>
          <a:prstGeom prst="rect">
            <a:avLst/>
          </a:prstGeom>
        </p:spPr>
        <p:txBody>
          <a:bodyPr/>
          <a:lstStyle>
            <a:lvl1pPr>
              <a:defRPr sz="3400">
                <a:solidFill>
                  <a:srgbClr val="C9C9C9"/>
                </a:solidFill>
                <a:latin typeface="Noto Sans JP Medium" panose="020B0600000000000000" pitchFamily="34" charset="-128"/>
                <a:ea typeface="Noto Sans JP Medium" panose="020B0600000000000000" pitchFamily="34" charset="-128"/>
              </a:defRPr>
            </a:lvl1pPr>
          </a:lstStyle>
          <a:p>
            <a:r>
              <a:rPr kumimoji="1" lang="ja-JP" altLang="en-US"/>
              <a:t>マスター タイトルの書式設定</a:t>
            </a:r>
            <a:endParaRPr kumimoji="1" lang="ja-JP" altLang="en-US" dirty="0"/>
          </a:p>
        </p:txBody>
      </p:sp>
      <p:sp>
        <p:nvSpPr>
          <p:cNvPr id="6" name="日付プレースホルダー 13">
            <a:extLst>
              <a:ext uri="{FF2B5EF4-FFF2-40B4-BE49-F238E27FC236}">
                <a16:creationId xmlns:a16="http://schemas.microsoft.com/office/drawing/2014/main" id="{86EF5428-30D7-47C1-8E42-5D3BAE414423}"/>
              </a:ext>
            </a:extLst>
          </p:cNvPr>
          <p:cNvSpPr>
            <a:spLocks noGrp="1"/>
          </p:cNvSpPr>
          <p:nvPr>
            <p:ph type="dt" sz="half" idx="2"/>
          </p:nvPr>
        </p:nvSpPr>
        <p:spPr>
          <a:xfrm>
            <a:off x="7422867" y="6604085"/>
            <a:ext cx="1071049" cy="25391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p>
        </p:txBody>
      </p:sp>
      <p:sp>
        <p:nvSpPr>
          <p:cNvPr id="7" name="スライド番号プレースホルダー 4">
            <a:extLst>
              <a:ext uri="{FF2B5EF4-FFF2-40B4-BE49-F238E27FC236}">
                <a16:creationId xmlns:a16="http://schemas.microsoft.com/office/drawing/2014/main" id="{FDDD1F63-3C52-45AD-A1D6-610A72660CD6}"/>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a:t>
            </a:fld>
            <a:endParaRPr kumimoji="1" lang="ja-JP" altLang="en-US" dirty="0"/>
          </a:p>
        </p:txBody>
      </p:sp>
    </p:spTree>
    <p:extLst>
      <p:ext uri="{BB962C8B-B14F-4D97-AF65-F5344CB8AC3E}">
        <p14:creationId xmlns:p14="http://schemas.microsoft.com/office/powerpoint/2010/main" val="298291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8" name="日付プレースホルダー 13">
            <a:extLst>
              <a:ext uri="{FF2B5EF4-FFF2-40B4-BE49-F238E27FC236}">
                <a16:creationId xmlns:a16="http://schemas.microsoft.com/office/drawing/2014/main" id="{C32FF9A1-BBFE-4392-8156-659D8924A943}"/>
              </a:ext>
            </a:extLst>
          </p:cNvPr>
          <p:cNvSpPr>
            <a:spLocks noGrp="1"/>
          </p:cNvSpPr>
          <p:nvPr>
            <p:ph type="dt" sz="half" idx="2"/>
          </p:nvPr>
        </p:nvSpPr>
        <p:spPr>
          <a:xfrm>
            <a:off x="7422867" y="6604085"/>
            <a:ext cx="1071049" cy="25391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p>
        </p:txBody>
      </p:sp>
      <p:sp>
        <p:nvSpPr>
          <p:cNvPr id="9" name="スライド番号プレースホルダー 4">
            <a:extLst>
              <a:ext uri="{FF2B5EF4-FFF2-40B4-BE49-F238E27FC236}">
                <a16:creationId xmlns:a16="http://schemas.microsoft.com/office/drawing/2014/main" id="{8CA4ABA8-100C-4678-9FEB-A3B9A7683D9D}"/>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a:t>
            </a:fld>
            <a:endParaRPr kumimoji="1" lang="ja-JP" altLang="en-US" dirty="0"/>
          </a:p>
        </p:txBody>
      </p:sp>
    </p:spTree>
    <p:extLst>
      <p:ext uri="{BB962C8B-B14F-4D97-AF65-F5344CB8AC3E}">
        <p14:creationId xmlns:p14="http://schemas.microsoft.com/office/powerpoint/2010/main" val="32452096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303030"/>
        </a:solidFill>
        <a:effectLst/>
      </p:bgPr>
    </p:bg>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92C97400-C45C-4D5D-BC64-B2D61A37745D}"/>
              </a:ext>
            </a:extLst>
          </p:cNvPr>
          <p:cNvSpPr txBox="1"/>
          <p:nvPr/>
        </p:nvSpPr>
        <p:spPr>
          <a:xfrm>
            <a:off x="9787156" y="6604084"/>
            <a:ext cx="2404844" cy="253916"/>
          </a:xfrm>
          <a:prstGeom prst="rect">
            <a:avLst/>
          </a:prstGeom>
          <a:noFill/>
        </p:spPr>
        <p:txBody>
          <a:bodyPr wrap="square" rtlCol="0">
            <a:spAutoFit/>
          </a:bodyPr>
          <a:lstStyle/>
          <a:p>
            <a:r>
              <a:rPr lang="en-US" altLang="ja-JP" sz="1050" dirty="0">
                <a:solidFill>
                  <a:srgbClr val="C9C9C9"/>
                </a:solidFill>
                <a:latin typeface="Noto Sans JP Light" panose="020B0300000000000000" pitchFamily="34" charset="-128"/>
                <a:ea typeface="Noto Sans JP Light" panose="020B0300000000000000" pitchFamily="34" charset="-128"/>
              </a:rPr>
              <a:t>Copyright (C) 2021 Yuto Watanabe</a:t>
            </a:r>
            <a:endParaRPr kumimoji="1" lang="ja-JP" altLang="en-US" sz="1050" dirty="0">
              <a:solidFill>
                <a:srgbClr val="C9C9C9"/>
              </a:solidFill>
              <a:latin typeface="Noto Sans JP Light" panose="020B0300000000000000" pitchFamily="34" charset="-128"/>
              <a:ea typeface="Noto Sans JP Light" panose="020B0300000000000000" pitchFamily="34" charset="-128"/>
            </a:endParaRPr>
          </a:p>
        </p:txBody>
      </p:sp>
      <p:sp>
        <p:nvSpPr>
          <p:cNvPr id="14" name="日付プレースホルダー 13">
            <a:extLst>
              <a:ext uri="{FF2B5EF4-FFF2-40B4-BE49-F238E27FC236}">
                <a16:creationId xmlns:a16="http://schemas.microsoft.com/office/drawing/2014/main" id="{13735F2C-7EE2-45A5-86F9-864DF8DDFFAA}"/>
              </a:ext>
            </a:extLst>
          </p:cNvPr>
          <p:cNvSpPr>
            <a:spLocks noGrp="1"/>
          </p:cNvSpPr>
          <p:nvPr>
            <p:ph type="dt" sz="half" idx="2"/>
          </p:nvPr>
        </p:nvSpPr>
        <p:spPr>
          <a:xfrm>
            <a:off x="7422867" y="6604085"/>
            <a:ext cx="1071049" cy="25391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p>
        </p:txBody>
      </p:sp>
      <p:sp>
        <p:nvSpPr>
          <p:cNvPr id="5" name="スライド番号プレースホルダー 4">
            <a:extLst>
              <a:ext uri="{FF2B5EF4-FFF2-40B4-BE49-F238E27FC236}">
                <a16:creationId xmlns:a16="http://schemas.microsoft.com/office/drawing/2014/main" id="{EE101988-36EC-4384-9110-765AAEE2848D}"/>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a:t>
            </a:fld>
            <a:endParaRPr kumimoji="1" lang="ja-JP" altLang="en-US" dirty="0"/>
          </a:p>
        </p:txBody>
      </p:sp>
    </p:spTree>
    <p:extLst>
      <p:ext uri="{BB962C8B-B14F-4D97-AF65-F5344CB8AC3E}">
        <p14:creationId xmlns:p14="http://schemas.microsoft.com/office/powerpoint/2010/main" val="2876531251"/>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49" r:id="rId3"/>
    <p:sldLayoutId id="2147483663" r:id="rId4"/>
    <p:sldLayoutId id="2147483664" r:id="rId5"/>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3A839-6FE2-4734-95D8-21900399E57E}"/>
              </a:ext>
            </a:extLst>
          </p:cNvPr>
          <p:cNvSpPr>
            <a:spLocks noGrp="1"/>
          </p:cNvSpPr>
          <p:nvPr>
            <p:ph type="ctrTitle"/>
          </p:nvPr>
        </p:nvSpPr>
        <p:spPr>
          <a:xfrm>
            <a:off x="1523998" y="2130404"/>
            <a:ext cx="9144000" cy="1509383"/>
          </a:xfrm>
        </p:spPr>
        <p:txBody>
          <a:bodyPr/>
          <a:lstStyle/>
          <a:p>
            <a:r>
              <a:rPr kumimoji="1" lang="ja-JP" altLang="en-US" dirty="0"/>
              <a:t>いい感じの文章を生成する</a:t>
            </a:r>
            <a:br>
              <a:rPr kumimoji="1" lang="en-US" altLang="ja-JP" dirty="0"/>
            </a:br>
            <a:r>
              <a:rPr kumimoji="1" lang="ja-JP" altLang="en-US"/>
              <a:t>やつ</a:t>
            </a:r>
            <a:endParaRPr kumimoji="1" lang="ja-JP" altLang="en-US" dirty="0"/>
          </a:p>
        </p:txBody>
      </p:sp>
      <p:sp>
        <p:nvSpPr>
          <p:cNvPr id="3" name="字幕 2">
            <a:extLst>
              <a:ext uri="{FF2B5EF4-FFF2-40B4-BE49-F238E27FC236}">
                <a16:creationId xmlns:a16="http://schemas.microsoft.com/office/drawing/2014/main" id="{290F4A20-C8FB-455E-BAE5-339B59D838F4}"/>
              </a:ext>
            </a:extLst>
          </p:cNvPr>
          <p:cNvSpPr>
            <a:spLocks noGrp="1"/>
          </p:cNvSpPr>
          <p:nvPr>
            <p:ph type="subTitle" idx="1"/>
          </p:nvPr>
        </p:nvSpPr>
        <p:spPr/>
        <p:txBody>
          <a:bodyPr/>
          <a:lstStyle/>
          <a:p>
            <a:r>
              <a:rPr kumimoji="1" lang="ja-JP" altLang="en-US"/>
              <a:t>インターネットプログラミング プロジェクト</a:t>
            </a:r>
            <a:endParaRPr kumimoji="1" lang="en-US" altLang="ja-JP" dirty="0"/>
          </a:p>
          <a:p>
            <a:r>
              <a:rPr lang="en-US" altLang="ja-JP" dirty="0" err="1"/>
              <a:t>Yuto</a:t>
            </a:r>
            <a:r>
              <a:rPr lang="en-US" altLang="ja-JP"/>
              <a:t> Watanabe</a:t>
            </a:r>
            <a:endParaRPr kumimoji="1" lang="en-US" altLang="ja-JP" dirty="0"/>
          </a:p>
        </p:txBody>
      </p:sp>
    </p:spTree>
    <p:extLst>
      <p:ext uri="{BB962C8B-B14F-4D97-AF65-F5344CB8AC3E}">
        <p14:creationId xmlns:p14="http://schemas.microsoft.com/office/powerpoint/2010/main" val="94145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8E270-95B1-45E0-85AB-303A4EC7BF97}"/>
              </a:ext>
            </a:extLst>
          </p:cNvPr>
          <p:cNvSpPr>
            <a:spLocks noGrp="1"/>
          </p:cNvSpPr>
          <p:nvPr>
            <p:ph type="title"/>
          </p:nvPr>
        </p:nvSpPr>
        <p:spPr/>
        <p:txBody>
          <a:bodyPr>
            <a:normAutofit fontScale="90000"/>
          </a:bodyPr>
          <a:lstStyle/>
          <a:p>
            <a:r>
              <a:rPr kumimoji="1" lang="ja-JP" altLang="en-US" dirty="0"/>
              <a:t>マルコフ連鎖とは？</a:t>
            </a:r>
          </a:p>
        </p:txBody>
      </p:sp>
      <p:sp>
        <p:nvSpPr>
          <p:cNvPr id="3" name="楕円 2">
            <a:extLst>
              <a:ext uri="{FF2B5EF4-FFF2-40B4-BE49-F238E27FC236}">
                <a16:creationId xmlns:a16="http://schemas.microsoft.com/office/drawing/2014/main" id="{60F28903-2246-4AF4-9F95-6E9D078CC0DD}"/>
              </a:ext>
            </a:extLst>
          </p:cNvPr>
          <p:cNvSpPr/>
          <p:nvPr/>
        </p:nvSpPr>
        <p:spPr>
          <a:xfrm>
            <a:off x="715109" y="3282161"/>
            <a:ext cx="1221425" cy="7875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私</a:t>
            </a:r>
          </a:p>
        </p:txBody>
      </p:sp>
      <p:sp>
        <p:nvSpPr>
          <p:cNvPr id="4" name="楕円 3">
            <a:extLst>
              <a:ext uri="{FF2B5EF4-FFF2-40B4-BE49-F238E27FC236}">
                <a16:creationId xmlns:a16="http://schemas.microsoft.com/office/drawing/2014/main" id="{F0EB909E-91E0-4984-AD2C-0220FF423CC0}"/>
              </a:ext>
            </a:extLst>
          </p:cNvPr>
          <p:cNvSpPr/>
          <p:nvPr/>
        </p:nvSpPr>
        <p:spPr>
          <a:xfrm>
            <a:off x="2893331" y="2001295"/>
            <a:ext cx="1221425" cy="7875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の</a:t>
            </a:r>
            <a:endParaRPr kumimoji="1" lang="ja-JP" altLang="en-US" dirty="0">
              <a:solidFill>
                <a:schemeClr val="tx1"/>
              </a:solidFill>
            </a:endParaRPr>
          </a:p>
        </p:txBody>
      </p:sp>
      <p:sp>
        <p:nvSpPr>
          <p:cNvPr id="5" name="楕円 4">
            <a:extLst>
              <a:ext uri="{FF2B5EF4-FFF2-40B4-BE49-F238E27FC236}">
                <a16:creationId xmlns:a16="http://schemas.microsoft.com/office/drawing/2014/main" id="{7478405D-21C6-470C-8C22-C37D4B6A48BA}"/>
              </a:ext>
            </a:extLst>
          </p:cNvPr>
          <p:cNvSpPr/>
          <p:nvPr/>
        </p:nvSpPr>
        <p:spPr>
          <a:xfrm>
            <a:off x="2893330" y="4563029"/>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は</a:t>
            </a:r>
          </a:p>
        </p:txBody>
      </p:sp>
      <p:sp>
        <p:nvSpPr>
          <p:cNvPr id="6" name="楕円 5">
            <a:extLst>
              <a:ext uri="{FF2B5EF4-FFF2-40B4-BE49-F238E27FC236}">
                <a16:creationId xmlns:a16="http://schemas.microsoft.com/office/drawing/2014/main" id="{6B400738-FE21-49EE-8B3F-1E8590185E7A}"/>
              </a:ext>
            </a:extLst>
          </p:cNvPr>
          <p:cNvSpPr/>
          <p:nvPr/>
        </p:nvSpPr>
        <p:spPr>
          <a:xfrm>
            <a:off x="5082733" y="5314948"/>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ご飯</a:t>
            </a:r>
          </a:p>
        </p:txBody>
      </p:sp>
      <p:sp>
        <p:nvSpPr>
          <p:cNvPr id="7" name="楕円 6">
            <a:extLst>
              <a:ext uri="{FF2B5EF4-FFF2-40B4-BE49-F238E27FC236}">
                <a16:creationId xmlns:a16="http://schemas.microsoft.com/office/drawing/2014/main" id="{4351A1F5-AD76-4DC2-8723-68AB29C0C899}"/>
              </a:ext>
            </a:extLst>
          </p:cNvPr>
          <p:cNvSpPr/>
          <p:nvPr/>
        </p:nvSpPr>
        <p:spPr>
          <a:xfrm>
            <a:off x="5071426" y="3816941"/>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最強</a:t>
            </a:r>
          </a:p>
        </p:txBody>
      </p:sp>
      <p:sp>
        <p:nvSpPr>
          <p:cNvPr id="8" name="矢印: 右 7">
            <a:extLst>
              <a:ext uri="{FF2B5EF4-FFF2-40B4-BE49-F238E27FC236}">
                <a16:creationId xmlns:a16="http://schemas.microsoft.com/office/drawing/2014/main" id="{1A3AAD5E-5A10-4A0F-9563-11B2DC1E5186}"/>
              </a:ext>
            </a:extLst>
          </p:cNvPr>
          <p:cNvSpPr/>
          <p:nvPr/>
        </p:nvSpPr>
        <p:spPr>
          <a:xfrm rot="19442246">
            <a:off x="1895288" y="2885520"/>
            <a:ext cx="1090875" cy="21358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22349343-2AD2-44D1-AB17-FD64D6AD5454}"/>
              </a:ext>
            </a:extLst>
          </p:cNvPr>
          <p:cNvSpPr/>
          <p:nvPr/>
        </p:nvSpPr>
        <p:spPr>
          <a:xfrm rot="2441873">
            <a:off x="1874260" y="4309459"/>
            <a:ext cx="1090875"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8687D823-A7A6-4DCA-AEBE-39FB4CAE2CFC}"/>
              </a:ext>
            </a:extLst>
          </p:cNvPr>
          <p:cNvSpPr/>
          <p:nvPr/>
        </p:nvSpPr>
        <p:spPr>
          <a:xfrm rot="19808035">
            <a:off x="4134306" y="4425015"/>
            <a:ext cx="917569"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D8A070E9-78AD-4DA1-9033-CC2209DDDCE6}"/>
              </a:ext>
            </a:extLst>
          </p:cNvPr>
          <p:cNvSpPr/>
          <p:nvPr/>
        </p:nvSpPr>
        <p:spPr>
          <a:xfrm rot="1634614">
            <a:off x="4137833" y="5296012"/>
            <a:ext cx="921822"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B1C8E304-ECF5-432C-A008-DA81E66B9234}"/>
              </a:ext>
            </a:extLst>
          </p:cNvPr>
          <p:cNvSpPr/>
          <p:nvPr/>
        </p:nvSpPr>
        <p:spPr>
          <a:xfrm rot="2997450">
            <a:off x="3828548" y="3156849"/>
            <a:ext cx="1396497"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A7C6127-82AB-4406-ABD1-143B8C250B89}"/>
              </a:ext>
            </a:extLst>
          </p:cNvPr>
          <p:cNvSpPr/>
          <p:nvPr/>
        </p:nvSpPr>
        <p:spPr>
          <a:xfrm>
            <a:off x="7117059" y="3816940"/>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の</a:t>
            </a:r>
            <a:endParaRPr kumimoji="1" lang="ja-JP" altLang="en-US" dirty="0">
              <a:solidFill>
                <a:schemeClr val="tx1"/>
              </a:solidFill>
            </a:endParaRPr>
          </a:p>
        </p:txBody>
      </p:sp>
      <p:sp>
        <p:nvSpPr>
          <p:cNvPr id="14" name="楕円 13">
            <a:extLst>
              <a:ext uri="{FF2B5EF4-FFF2-40B4-BE49-F238E27FC236}">
                <a16:creationId xmlns:a16="http://schemas.microsoft.com/office/drawing/2014/main" id="{18D47464-A073-4AF8-BEA3-E3CA401265CC}"/>
              </a:ext>
            </a:extLst>
          </p:cNvPr>
          <p:cNvSpPr/>
          <p:nvPr/>
        </p:nvSpPr>
        <p:spPr>
          <a:xfrm>
            <a:off x="7170622" y="5314948"/>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を</a:t>
            </a:r>
            <a:endParaRPr kumimoji="1" lang="ja-JP" altLang="en-US" dirty="0">
              <a:solidFill>
                <a:schemeClr val="tx1"/>
              </a:solidFill>
            </a:endParaRPr>
          </a:p>
        </p:txBody>
      </p:sp>
      <p:sp>
        <p:nvSpPr>
          <p:cNvPr id="15" name="楕円 14">
            <a:extLst>
              <a:ext uri="{FF2B5EF4-FFF2-40B4-BE49-F238E27FC236}">
                <a16:creationId xmlns:a16="http://schemas.microsoft.com/office/drawing/2014/main" id="{24C62575-439F-47A5-BA18-8D4091F4D335}"/>
              </a:ext>
            </a:extLst>
          </p:cNvPr>
          <p:cNvSpPr/>
          <p:nvPr/>
        </p:nvSpPr>
        <p:spPr>
          <a:xfrm>
            <a:off x="9258511" y="5361523"/>
            <a:ext cx="1307147"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食べた</a:t>
            </a:r>
            <a:endParaRPr kumimoji="1" lang="ja-JP" altLang="en-US" dirty="0">
              <a:solidFill>
                <a:schemeClr val="tx1"/>
              </a:solidFill>
            </a:endParaRPr>
          </a:p>
        </p:txBody>
      </p:sp>
      <p:sp>
        <p:nvSpPr>
          <p:cNvPr id="16" name="楕円 15">
            <a:extLst>
              <a:ext uri="{FF2B5EF4-FFF2-40B4-BE49-F238E27FC236}">
                <a16:creationId xmlns:a16="http://schemas.microsoft.com/office/drawing/2014/main" id="{8E027334-0F79-433D-9376-5CE8F785DCCC}"/>
              </a:ext>
            </a:extLst>
          </p:cNvPr>
          <p:cNvSpPr/>
          <p:nvPr/>
        </p:nvSpPr>
        <p:spPr>
          <a:xfrm>
            <a:off x="9162692" y="3816939"/>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盾</a:t>
            </a:r>
          </a:p>
        </p:txBody>
      </p:sp>
      <p:sp>
        <p:nvSpPr>
          <p:cNvPr id="17" name="矢印: 右 16">
            <a:extLst>
              <a:ext uri="{FF2B5EF4-FFF2-40B4-BE49-F238E27FC236}">
                <a16:creationId xmlns:a16="http://schemas.microsoft.com/office/drawing/2014/main" id="{7475C7EE-C7AB-4B5F-8FC1-DC6084DD8F00}"/>
              </a:ext>
            </a:extLst>
          </p:cNvPr>
          <p:cNvSpPr/>
          <p:nvPr/>
        </p:nvSpPr>
        <p:spPr>
          <a:xfrm>
            <a:off x="6370918" y="4103940"/>
            <a:ext cx="668074"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D096D91E-1E63-4DF1-85C5-99D862646E2F}"/>
              </a:ext>
            </a:extLst>
          </p:cNvPr>
          <p:cNvSpPr/>
          <p:nvPr/>
        </p:nvSpPr>
        <p:spPr>
          <a:xfrm>
            <a:off x="8416550" y="4103940"/>
            <a:ext cx="668075"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EA5AD54-2E53-4DA8-B981-F359A7358847}"/>
              </a:ext>
            </a:extLst>
          </p:cNvPr>
          <p:cNvSpPr/>
          <p:nvPr/>
        </p:nvSpPr>
        <p:spPr>
          <a:xfrm>
            <a:off x="9166637" y="2060446"/>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矛</a:t>
            </a:r>
          </a:p>
        </p:txBody>
      </p:sp>
      <p:sp>
        <p:nvSpPr>
          <p:cNvPr id="21" name="矢印: 右 20">
            <a:extLst>
              <a:ext uri="{FF2B5EF4-FFF2-40B4-BE49-F238E27FC236}">
                <a16:creationId xmlns:a16="http://schemas.microsoft.com/office/drawing/2014/main" id="{7A56ABE2-E9B9-4342-B1FB-72DD6FA6F2F6}"/>
              </a:ext>
            </a:extLst>
          </p:cNvPr>
          <p:cNvSpPr/>
          <p:nvPr/>
        </p:nvSpPr>
        <p:spPr>
          <a:xfrm rot="18631108">
            <a:off x="7979156" y="3183543"/>
            <a:ext cx="1407123"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9BA6FA90-FB5D-4C17-9BDD-A7C2BE05DC48}"/>
              </a:ext>
            </a:extLst>
          </p:cNvPr>
          <p:cNvSpPr/>
          <p:nvPr/>
        </p:nvSpPr>
        <p:spPr>
          <a:xfrm>
            <a:off x="6403353" y="5601949"/>
            <a:ext cx="668074"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D8BB141F-4A40-479B-AC0A-23B879719C90}"/>
              </a:ext>
            </a:extLst>
          </p:cNvPr>
          <p:cNvSpPr/>
          <p:nvPr/>
        </p:nvSpPr>
        <p:spPr>
          <a:xfrm>
            <a:off x="8491242" y="5628565"/>
            <a:ext cx="668074"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スライド番号プレースホルダー 4">
            <a:extLst>
              <a:ext uri="{FF2B5EF4-FFF2-40B4-BE49-F238E27FC236}">
                <a16:creationId xmlns:a16="http://schemas.microsoft.com/office/drawing/2014/main" id="{958CAA5D-00CD-4F87-B3F9-798516720C01}"/>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10</a:t>
            </a:fld>
            <a:endParaRPr kumimoji="1" lang="ja-JP" altLang="en-US" dirty="0"/>
          </a:p>
        </p:txBody>
      </p:sp>
    </p:spTree>
    <p:extLst>
      <p:ext uri="{BB962C8B-B14F-4D97-AF65-F5344CB8AC3E}">
        <p14:creationId xmlns:p14="http://schemas.microsoft.com/office/powerpoint/2010/main" val="120098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8E270-95B1-45E0-85AB-303A4EC7BF97}"/>
              </a:ext>
            </a:extLst>
          </p:cNvPr>
          <p:cNvSpPr>
            <a:spLocks noGrp="1"/>
          </p:cNvSpPr>
          <p:nvPr>
            <p:ph type="title"/>
          </p:nvPr>
        </p:nvSpPr>
        <p:spPr/>
        <p:txBody>
          <a:bodyPr>
            <a:normAutofit fontScale="90000"/>
          </a:bodyPr>
          <a:lstStyle/>
          <a:p>
            <a:r>
              <a:rPr kumimoji="1" lang="ja-JP" altLang="en-US" dirty="0"/>
              <a:t>マルコフ連鎖とは？</a:t>
            </a:r>
          </a:p>
        </p:txBody>
      </p:sp>
      <p:sp>
        <p:nvSpPr>
          <p:cNvPr id="3" name="楕円 2">
            <a:extLst>
              <a:ext uri="{FF2B5EF4-FFF2-40B4-BE49-F238E27FC236}">
                <a16:creationId xmlns:a16="http://schemas.microsoft.com/office/drawing/2014/main" id="{60F28903-2246-4AF4-9F95-6E9D078CC0DD}"/>
              </a:ext>
            </a:extLst>
          </p:cNvPr>
          <p:cNvSpPr/>
          <p:nvPr/>
        </p:nvSpPr>
        <p:spPr>
          <a:xfrm>
            <a:off x="715109" y="3282161"/>
            <a:ext cx="1221425" cy="7875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私</a:t>
            </a:r>
          </a:p>
        </p:txBody>
      </p:sp>
      <p:sp>
        <p:nvSpPr>
          <p:cNvPr id="4" name="楕円 3">
            <a:extLst>
              <a:ext uri="{FF2B5EF4-FFF2-40B4-BE49-F238E27FC236}">
                <a16:creationId xmlns:a16="http://schemas.microsoft.com/office/drawing/2014/main" id="{F0EB909E-91E0-4984-AD2C-0220FF423CC0}"/>
              </a:ext>
            </a:extLst>
          </p:cNvPr>
          <p:cNvSpPr/>
          <p:nvPr/>
        </p:nvSpPr>
        <p:spPr>
          <a:xfrm>
            <a:off x="2893331" y="2001295"/>
            <a:ext cx="1221425" cy="7875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の</a:t>
            </a:r>
            <a:endParaRPr kumimoji="1" lang="ja-JP" altLang="en-US" dirty="0">
              <a:solidFill>
                <a:schemeClr val="tx1"/>
              </a:solidFill>
            </a:endParaRPr>
          </a:p>
        </p:txBody>
      </p:sp>
      <p:sp>
        <p:nvSpPr>
          <p:cNvPr id="5" name="楕円 4">
            <a:extLst>
              <a:ext uri="{FF2B5EF4-FFF2-40B4-BE49-F238E27FC236}">
                <a16:creationId xmlns:a16="http://schemas.microsoft.com/office/drawing/2014/main" id="{7478405D-21C6-470C-8C22-C37D4B6A48BA}"/>
              </a:ext>
            </a:extLst>
          </p:cNvPr>
          <p:cNvSpPr/>
          <p:nvPr/>
        </p:nvSpPr>
        <p:spPr>
          <a:xfrm>
            <a:off x="2893330" y="4563029"/>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は</a:t>
            </a:r>
          </a:p>
        </p:txBody>
      </p:sp>
      <p:sp>
        <p:nvSpPr>
          <p:cNvPr id="6" name="楕円 5">
            <a:extLst>
              <a:ext uri="{FF2B5EF4-FFF2-40B4-BE49-F238E27FC236}">
                <a16:creationId xmlns:a16="http://schemas.microsoft.com/office/drawing/2014/main" id="{6B400738-FE21-49EE-8B3F-1E8590185E7A}"/>
              </a:ext>
            </a:extLst>
          </p:cNvPr>
          <p:cNvSpPr/>
          <p:nvPr/>
        </p:nvSpPr>
        <p:spPr>
          <a:xfrm>
            <a:off x="5082733" y="5314948"/>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ご飯</a:t>
            </a:r>
          </a:p>
        </p:txBody>
      </p:sp>
      <p:sp>
        <p:nvSpPr>
          <p:cNvPr id="7" name="楕円 6">
            <a:extLst>
              <a:ext uri="{FF2B5EF4-FFF2-40B4-BE49-F238E27FC236}">
                <a16:creationId xmlns:a16="http://schemas.microsoft.com/office/drawing/2014/main" id="{4351A1F5-AD76-4DC2-8723-68AB29C0C899}"/>
              </a:ext>
            </a:extLst>
          </p:cNvPr>
          <p:cNvSpPr/>
          <p:nvPr/>
        </p:nvSpPr>
        <p:spPr>
          <a:xfrm>
            <a:off x="5071426" y="3816941"/>
            <a:ext cx="1221425" cy="7875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最強</a:t>
            </a:r>
          </a:p>
        </p:txBody>
      </p:sp>
      <p:sp>
        <p:nvSpPr>
          <p:cNvPr id="8" name="矢印: 右 7">
            <a:extLst>
              <a:ext uri="{FF2B5EF4-FFF2-40B4-BE49-F238E27FC236}">
                <a16:creationId xmlns:a16="http://schemas.microsoft.com/office/drawing/2014/main" id="{1A3AAD5E-5A10-4A0F-9563-11B2DC1E5186}"/>
              </a:ext>
            </a:extLst>
          </p:cNvPr>
          <p:cNvSpPr/>
          <p:nvPr/>
        </p:nvSpPr>
        <p:spPr>
          <a:xfrm rot="19442246">
            <a:off x="1895288" y="2885520"/>
            <a:ext cx="1090875" cy="21358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22349343-2AD2-44D1-AB17-FD64D6AD5454}"/>
              </a:ext>
            </a:extLst>
          </p:cNvPr>
          <p:cNvSpPr/>
          <p:nvPr/>
        </p:nvSpPr>
        <p:spPr>
          <a:xfrm rot="2441873">
            <a:off x="1874260" y="4309459"/>
            <a:ext cx="1090875"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8687D823-A7A6-4DCA-AEBE-39FB4CAE2CFC}"/>
              </a:ext>
            </a:extLst>
          </p:cNvPr>
          <p:cNvSpPr/>
          <p:nvPr/>
        </p:nvSpPr>
        <p:spPr>
          <a:xfrm rot="19808035">
            <a:off x="4134306" y="4425015"/>
            <a:ext cx="917569"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D8A070E9-78AD-4DA1-9033-CC2209DDDCE6}"/>
              </a:ext>
            </a:extLst>
          </p:cNvPr>
          <p:cNvSpPr/>
          <p:nvPr/>
        </p:nvSpPr>
        <p:spPr>
          <a:xfrm rot="1634614">
            <a:off x="4137833" y="5296012"/>
            <a:ext cx="921822"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B1C8E304-ECF5-432C-A008-DA81E66B9234}"/>
              </a:ext>
            </a:extLst>
          </p:cNvPr>
          <p:cNvSpPr/>
          <p:nvPr/>
        </p:nvSpPr>
        <p:spPr>
          <a:xfrm rot="2997450">
            <a:off x="3828548" y="3156849"/>
            <a:ext cx="1396497" cy="21358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A7C6127-82AB-4406-ABD1-143B8C250B89}"/>
              </a:ext>
            </a:extLst>
          </p:cNvPr>
          <p:cNvSpPr/>
          <p:nvPr/>
        </p:nvSpPr>
        <p:spPr>
          <a:xfrm>
            <a:off x="7117059" y="3816940"/>
            <a:ext cx="1221425" cy="7875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の</a:t>
            </a:r>
            <a:endParaRPr kumimoji="1" lang="ja-JP" altLang="en-US" dirty="0">
              <a:solidFill>
                <a:schemeClr val="tx1"/>
              </a:solidFill>
            </a:endParaRPr>
          </a:p>
        </p:txBody>
      </p:sp>
      <p:sp>
        <p:nvSpPr>
          <p:cNvPr id="14" name="楕円 13">
            <a:extLst>
              <a:ext uri="{FF2B5EF4-FFF2-40B4-BE49-F238E27FC236}">
                <a16:creationId xmlns:a16="http://schemas.microsoft.com/office/drawing/2014/main" id="{18D47464-A073-4AF8-BEA3-E3CA401265CC}"/>
              </a:ext>
            </a:extLst>
          </p:cNvPr>
          <p:cNvSpPr/>
          <p:nvPr/>
        </p:nvSpPr>
        <p:spPr>
          <a:xfrm>
            <a:off x="7170622" y="5314948"/>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を</a:t>
            </a:r>
            <a:endParaRPr kumimoji="1" lang="ja-JP" altLang="en-US" dirty="0">
              <a:solidFill>
                <a:schemeClr val="tx1"/>
              </a:solidFill>
            </a:endParaRPr>
          </a:p>
        </p:txBody>
      </p:sp>
      <p:sp>
        <p:nvSpPr>
          <p:cNvPr id="15" name="楕円 14">
            <a:extLst>
              <a:ext uri="{FF2B5EF4-FFF2-40B4-BE49-F238E27FC236}">
                <a16:creationId xmlns:a16="http://schemas.microsoft.com/office/drawing/2014/main" id="{24C62575-439F-47A5-BA18-8D4091F4D335}"/>
              </a:ext>
            </a:extLst>
          </p:cNvPr>
          <p:cNvSpPr/>
          <p:nvPr/>
        </p:nvSpPr>
        <p:spPr>
          <a:xfrm>
            <a:off x="9258511" y="5361523"/>
            <a:ext cx="1307147"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食べた</a:t>
            </a:r>
            <a:endParaRPr kumimoji="1" lang="ja-JP" altLang="en-US" dirty="0">
              <a:solidFill>
                <a:schemeClr val="tx1"/>
              </a:solidFill>
            </a:endParaRPr>
          </a:p>
        </p:txBody>
      </p:sp>
      <p:sp>
        <p:nvSpPr>
          <p:cNvPr id="16" name="楕円 15">
            <a:extLst>
              <a:ext uri="{FF2B5EF4-FFF2-40B4-BE49-F238E27FC236}">
                <a16:creationId xmlns:a16="http://schemas.microsoft.com/office/drawing/2014/main" id="{8E027334-0F79-433D-9376-5CE8F785DCCC}"/>
              </a:ext>
            </a:extLst>
          </p:cNvPr>
          <p:cNvSpPr/>
          <p:nvPr/>
        </p:nvSpPr>
        <p:spPr>
          <a:xfrm>
            <a:off x="9162692" y="3816939"/>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盾</a:t>
            </a:r>
          </a:p>
        </p:txBody>
      </p:sp>
      <p:sp>
        <p:nvSpPr>
          <p:cNvPr id="17" name="矢印: 右 16">
            <a:extLst>
              <a:ext uri="{FF2B5EF4-FFF2-40B4-BE49-F238E27FC236}">
                <a16:creationId xmlns:a16="http://schemas.microsoft.com/office/drawing/2014/main" id="{7475C7EE-C7AB-4B5F-8FC1-DC6084DD8F00}"/>
              </a:ext>
            </a:extLst>
          </p:cNvPr>
          <p:cNvSpPr/>
          <p:nvPr/>
        </p:nvSpPr>
        <p:spPr>
          <a:xfrm>
            <a:off x="6370918" y="4103940"/>
            <a:ext cx="668074" cy="21358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D096D91E-1E63-4DF1-85C5-99D862646E2F}"/>
              </a:ext>
            </a:extLst>
          </p:cNvPr>
          <p:cNvSpPr/>
          <p:nvPr/>
        </p:nvSpPr>
        <p:spPr>
          <a:xfrm>
            <a:off x="8416550" y="4103940"/>
            <a:ext cx="668075"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EA5AD54-2E53-4DA8-B981-F359A7358847}"/>
              </a:ext>
            </a:extLst>
          </p:cNvPr>
          <p:cNvSpPr/>
          <p:nvPr/>
        </p:nvSpPr>
        <p:spPr>
          <a:xfrm>
            <a:off x="9166637" y="2060446"/>
            <a:ext cx="1221425" cy="7875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矛</a:t>
            </a:r>
          </a:p>
        </p:txBody>
      </p:sp>
      <p:sp>
        <p:nvSpPr>
          <p:cNvPr id="21" name="矢印: 右 20">
            <a:extLst>
              <a:ext uri="{FF2B5EF4-FFF2-40B4-BE49-F238E27FC236}">
                <a16:creationId xmlns:a16="http://schemas.microsoft.com/office/drawing/2014/main" id="{7A56ABE2-E9B9-4342-B1FB-72DD6FA6F2F6}"/>
              </a:ext>
            </a:extLst>
          </p:cNvPr>
          <p:cNvSpPr/>
          <p:nvPr/>
        </p:nvSpPr>
        <p:spPr>
          <a:xfrm rot="18631108">
            <a:off x="7979156" y="3183543"/>
            <a:ext cx="1407123" cy="21358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9BA6FA90-FB5D-4C17-9BDD-A7C2BE05DC48}"/>
              </a:ext>
            </a:extLst>
          </p:cNvPr>
          <p:cNvSpPr/>
          <p:nvPr/>
        </p:nvSpPr>
        <p:spPr>
          <a:xfrm>
            <a:off x="6403353" y="5601949"/>
            <a:ext cx="668074"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D8BB141F-4A40-479B-AC0A-23B879719C90}"/>
              </a:ext>
            </a:extLst>
          </p:cNvPr>
          <p:cNvSpPr/>
          <p:nvPr/>
        </p:nvSpPr>
        <p:spPr>
          <a:xfrm>
            <a:off x="8491242" y="5628565"/>
            <a:ext cx="668074"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スライド番号プレースホルダー 4">
            <a:extLst>
              <a:ext uri="{FF2B5EF4-FFF2-40B4-BE49-F238E27FC236}">
                <a16:creationId xmlns:a16="http://schemas.microsoft.com/office/drawing/2014/main" id="{A11B3CB9-FC77-4499-832C-5FE29EF29D89}"/>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11</a:t>
            </a:fld>
            <a:endParaRPr kumimoji="1" lang="ja-JP" altLang="en-US" dirty="0"/>
          </a:p>
        </p:txBody>
      </p:sp>
    </p:spTree>
    <p:extLst>
      <p:ext uri="{BB962C8B-B14F-4D97-AF65-F5344CB8AC3E}">
        <p14:creationId xmlns:p14="http://schemas.microsoft.com/office/powerpoint/2010/main" val="58503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A5105-96B1-4301-AEFD-5AB932ECBD6B}"/>
              </a:ext>
            </a:extLst>
          </p:cNvPr>
          <p:cNvSpPr>
            <a:spLocks noGrp="1"/>
          </p:cNvSpPr>
          <p:nvPr>
            <p:ph type="title"/>
          </p:nvPr>
        </p:nvSpPr>
        <p:spPr/>
        <p:txBody>
          <a:bodyPr/>
          <a:lstStyle/>
          <a:p>
            <a:r>
              <a:rPr kumimoji="1" lang="ja-JP" altLang="en-US" dirty="0"/>
              <a:t>マルコフ連鎖とは？</a:t>
            </a:r>
          </a:p>
        </p:txBody>
      </p:sp>
      <p:sp>
        <p:nvSpPr>
          <p:cNvPr id="3" name="スライド番号プレースホルダー 2">
            <a:extLst>
              <a:ext uri="{FF2B5EF4-FFF2-40B4-BE49-F238E27FC236}">
                <a16:creationId xmlns:a16="http://schemas.microsoft.com/office/drawing/2014/main" id="{9B431E50-E907-4303-AD19-28712FB1E5A6}"/>
              </a:ext>
            </a:extLst>
          </p:cNvPr>
          <p:cNvSpPr>
            <a:spLocks noGrp="1"/>
          </p:cNvSpPr>
          <p:nvPr>
            <p:ph type="sldNum" sz="quarter" idx="4"/>
          </p:nvPr>
        </p:nvSpPr>
        <p:spPr/>
        <p:txBody>
          <a:bodyPr/>
          <a:lstStyle/>
          <a:p>
            <a:fld id="{E47419E1-A497-46B0-9EAC-BCCE5F7750F3}" type="slidenum">
              <a:rPr kumimoji="1" lang="ja-JP" altLang="en-US" smtClean="0"/>
              <a:t>12</a:t>
            </a:fld>
            <a:endParaRPr kumimoji="1" lang="ja-JP" altLang="en-US" dirty="0"/>
          </a:p>
        </p:txBody>
      </p:sp>
      <p:graphicFrame>
        <p:nvGraphicFramePr>
          <p:cNvPr id="4" name="表 4">
            <a:extLst>
              <a:ext uri="{FF2B5EF4-FFF2-40B4-BE49-F238E27FC236}">
                <a16:creationId xmlns:a16="http://schemas.microsoft.com/office/drawing/2014/main" id="{52EAC659-B6CC-4514-BF94-ED83D6F17DFC}"/>
              </a:ext>
            </a:extLst>
          </p:cNvPr>
          <p:cNvGraphicFramePr>
            <a:graphicFrameLocks noGrp="1"/>
          </p:cNvGraphicFramePr>
          <p:nvPr>
            <p:extLst>
              <p:ext uri="{D42A27DB-BD31-4B8C-83A1-F6EECF244321}">
                <p14:modId xmlns:p14="http://schemas.microsoft.com/office/powerpoint/2010/main" val="2019177165"/>
              </p:ext>
            </p:extLst>
          </p:nvPr>
        </p:nvGraphicFramePr>
        <p:xfrm>
          <a:off x="1358405" y="1375172"/>
          <a:ext cx="9475190" cy="5134570"/>
        </p:xfrm>
        <a:graphic>
          <a:graphicData uri="http://schemas.openxmlformats.org/drawingml/2006/table">
            <a:tbl>
              <a:tblPr firstRow="1" bandRow="1">
                <a:tableStyleId>{2D5ABB26-0587-4C30-8999-92F81FD0307C}</a:tableStyleId>
              </a:tblPr>
              <a:tblGrid>
                <a:gridCol w="1895038">
                  <a:extLst>
                    <a:ext uri="{9D8B030D-6E8A-4147-A177-3AD203B41FA5}">
                      <a16:colId xmlns:a16="http://schemas.microsoft.com/office/drawing/2014/main" val="1587233967"/>
                    </a:ext>
                  </a:extLst>
                </a:gridCol>
                <a:gridCol w="1895038">
                  <a:extLst>
                    <a:ext uri="{9D8B030D-6E8A-4147-A177-3AD203B41FA5}">
                      <a16:colId xmlns:a16="http://schemas.microsoft.com/office/drawing/2014/main" val="3298660167"/>
                    </a:ext>
                  </a:extLst>
                </a:gridCol>
                <a:gridCol w="1895038">
                  <a:extLst>
                    <a:ext uri="{9D8B030D-6E8A-4147-A177-3AD203B41FA5}">
                      <a16:colId xmlns:a16="http://schemas.microsoft.com/office/drawing/2014/main" val="4014450630"/>
                    </a:ext>
                  </a:extLst>
                </a:gridCol>
                <a:gridCol w="1895038">
                  <a:extLst>
                    <a:ext uri="{9D8B030D-6E8A-4147-A177-3AD203B41FA5}">
                      <a16:colId xmlns:a16="http://schemas.microsoft.com/office/drawing/2014/main" val="3399189065"/>
                    </a:ext>
                  </a:extLst>
                </a:gridCol>
                <a:gridCol w="1895038">
                  <a:extLst>
                    <a:ext uri="{9D8B030D-6E8A-4147-A177-3AD203B41FA5}">
                      <a16:colId xmlns:a16="http://schemas.microsoft.com/office/drawing/2014/main" val="602439559"/>
                    </a:ext>
                  </a:extLst>
                </a:gridCol>
              </a:tblGrid>
              <a:tr h="513457">
                <a:tc>
                  <a:txBody>
                    <a:bodyPr/>
                    <a:lstStyle/>
                    <a:p>
                      <a:pPr algn="ctr"/>
                      <a:r>
                        <a:rPr kumimoji="1" lang="en-US" altLang="ja-JP" dirty="0">
                          <a:solidFill>
                            <a:schemeClr val="bg1"/>
                          </a:solidFill>
                        </a:rPr>
                        <a:t>Value1</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a:solidFill>
                            <a:schemeClr val="bg1"/>
                          </a:solidFill>
                        </a:rPr>
                        <a:t>Value2</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a:solidFill>
                            <a:schemeClr val="bg1"/>
                          </a:solidFill>
                        </a:rPr>
                        <a:t>Value3</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err="1">
                          <a:solidFill>
                            <a:schemeClr val="bg1"/>
                          </a:solidFill>
                        </a:rPr>
                        <a:t>isStart</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err="1">
                          <a:solidFill>
                            <a:schemeClr val="bg1"/>
                          </a:solidFill>
                        </a:rPr>
                        <a:t>isEnd</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813331142"/>
                  </a:ext>
                </a:extLst>
              </a:tr>
              <a:tr h="513457">
                <a:tc>
                  <a:txBody>
                    <a:bodyPr/>
                    <a:lstStyle/>
                    <a:p>
                      <a:pPr algn="ctr"/>
                      <a:r>
                        <a:rPr kumimoji="1" lang="ja-JP" altLang="en-US" dirty="0">
                          <a:solidFill>
                            <a:schemeClr val="bg1"/>
                          </a:solidFill>
                        </a:rPr>
                        <a:t>私</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は</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最強</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9040395"/>
                  </a:ext>
                </a:extLst>
              </a:tr>
              <a:tr h="513457">
                <a:tc>
                  <a:txBody>
                    <a:bodyPr/>
                    <a:lstStyle/>
                    <a:p>
                      <a:pPr algn="ctr"/>
                      <a:r>
                        <a:rPr kumimoji="1" lang="ja-JP" altLang="en-US" dirty="0">
                          <a:solidFill>
                            <a:schemeClr val="bg1"/>
                          </a:solidFill>
                        </a:rPr>
                        <a:t>私</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ご飯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3996584265"/>
                  </a:ext>
                </a:extLst>
              </a:tr>
              <a:tr h="513457">
                <a:tc>
                  <a:txBody>
                    <a:bodyPr/>
                    <a:lstStyle/>
                    <a:p>
                      <a:pPr algn="ctr"/>
                      <a:r>
                        <a:rPr kumimoji="1" lang="ja-JP" altLang="en-US" dirty="0">
                          <a:solidFill>
                            <a:schemeClr val="bg1"/>
                          </a:solidFill>
                        </a:rPr>
                        <a:t>私</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310769"/>
                  </a:ext>
                </a:extLst>
              </a:tr>
              <a:tr h="513457">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1198097520"/>
                  </a:ext>
                </a:extLst>
              </a:tr>
              <a:tr h="513457">
                <a:tc>
                  <a:txBody>
                    <a:bodyPr/>
                    <a:lstStyle/>
                    <a:p>
                      <a:pPr algn="ctr"/>
                      <a:r>
                        <a:rPr kumimoji="1" lang="ja-JP" altLang="en-US" dirty="0">
                          <a:solidFill>
                            <a:schemeClr val="bg1"/>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1361464"/>
                  </a:ext>
                </a:extLst>
              </a:tr>
              <a:tr h="513457">
                <a:tc>
                  <a:txBody>
                    <a:bodyPr/>
                    <a:lstStyle/>
                    <a:p>
                      <a:pPr algn="ctr"/>
                      <a:r>
                        <a:rPr kumimoji="1" lang="ja-JP" altLang="en-US" dirty="0">
                          <a:solidFill>
                            <a:schemeClr val="bg1"/>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ご飯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を</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4168032237"/>
                  </a:ext>
                </a:extLst>
              </a:tr>
              <a:tr h="513457">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矛</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86052742"/>
                  </a:ext>
                </a:extLst>
              </a:tr>
              <a:tr h="513457">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盾</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1073418814"/>
                  </a:ext>
                </a:extLst>
              </a:tr>
              <a:tr h="513457">
                <a:tc>
                  <a:txBody>
                    <a:bodyPr/>
                    <a:lstStyle/>
                    <a:p>
                      <a:pPr algn="ctr"/>
                      <a:r>
                        <a:rPr kumimoji="1" lang="ja-JP" altLang="en-US" dirty="0">
                          <a:solidFill>
                            <a:schemeClr val="bg1"/>
                          </a:solidFill>
                        </a:rPr>
                        <a:t>ご飯</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を</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食べた</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409843846"/>
                  </a:ext>
                </a:extLst>
              </a:tr>
            </a:tbl>
          </a:graphicData>
        </a:graphic>
      </p:graphicFrame>
      <p:sp>
        <p:nvSpPr>
          <p:cNvPr id="5" name="正方形/長方形 4">
            <a:extLst>
              <a:ext uri="{FF2B5EF4-FFF2-40B4-BE49-F238E27FC236}">
                <a16:creationId xmlns:a16="http://schemas.microsoft.com/office/drawing/2014/main" id="{8309CE9D-A767-4F5A-87B6-CE5F63E7A58B}"/>
              </a:ext>
            </a:extLst>
          </p:cNvPr>
          <p:cNvSpPr/>
          <p:nvPr/>
        </p:nvSpPr>
        <p:spPr>
          <a:xfrm>
            <a:off x="1870364" y="1739735"/>
            <a:ext cx="914400" cy="1846613"/>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124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A5105-96B1-4301-AEFD-5AB932ECBD6B}"/>
              </a:ext>
            </a:extLst>
          </p:cNvPr>
          <p:cNvSpPr>
            <a:spLocks noGrp="1"/>
          </p:cNvSpPr>
          <p:nvPr>
            <p:ph type="title"/>
          </p:nvPr>
        </p:nvSpPr>
        <p:spPr/>
        <p:txBody>
          <a:bodyPr/>
          <a:lstStyle/>
          <a:p>
            <a:r>
              <a:rPr kumimoji="1" lang="ja-JP" altLang="en-US" dirty="0"/>
              <a:t>マルコフ連鎖とは？</a:t>
            </a:r>
          </a:p>
        </p:txBody>
      </p:sp>
      <p:sp>
        <p:nvSpPr>
          <p:cNvPr id="3" name="スライド番号プレースホルダー 2">
            <a:extLst>
              <a:ext uri="{FF2B5EF4-FFF2-40B4-BE49-F238E27FC236}">
                <a16:creationId xmlns:a16="http://schemas.microsoft.com/office/drawing/2014/main" id="{9B431E50-E907-4303-AD19-28712FB1E5A6}"/>
              </a:ext>
            </a:extLst>
          </p:cNvPr>
          <p:cNvSpPr>
            <a:spLocks noGrp="1"/>
          </p:cNvSpPr>
          <p:nvPr>
            <p:ph type="sldNum" sz="quarter" idx="4"/>
          </p:nvPr>
        </p:nvSpPr>
        <p:spPr/>
        <p:txBody>
          <a:bodyPr/>
          <a:lstStyle/>
          <a:p>
            <a:fld id="{E47419E1-A497-46B0-9EAC-BCCE5F7750F3}" type="slidenum">
              <a:rPr kumimoji="1" lang="ja-JP" altLang="en-US" smtClean="0"/>
              <a:t>13</a:t>
            </a:fld>
            <a:endParaRPr kumimoji="1" lang="ja-JP" altLang="en-US" dirty="0"/>
          </a:p>
        </p:txBody>
      </p:sp>
      <p:graphicFrame>
        <p:nvGraphicFramePr>
          <p:cNvPr id="4" name="表 4">
            <a:extLst>
              <a:ext uri="{FF2B5EF4-FFF2-40B4-BE49-F238E27FC236}">
                <a16:creationId xmlns:a16="http://schemas.microsoft.com/office/drawing/2014/main" id="{52EAC659-B6CC-4514-BF94-ED83D6F17DFC}"/>
              </a:ext>
            </a:extLst>
          </p:cNvPr>
          <p:cNvGraphicFramePr>
            <a:graphicFrameLocks noGrp="1"/>
          </p:cNvGraphicFramePr>
          <p:nvPr>
            <p:extLst>
              <p:ext uri="{D42A27DB-BD31-4B8C-83A1-F6EECF244321}">
                <p14:modId xmlns:p14="http://schemas.microsoft.com/office/powerpoint/2010/main" val="2195809620"/>
              </p:ext>
            </p:extLst>
          </p:nvPr>
        </p:nvGraphicFramePr>
        <p:xfrm>
          <a:off x="1358405" y="1375172"/>
          <a:ext cx="9475190" cy="5134570"/>
        </p:xfrm>
        <a:graphic>
          <a:graphicData uri="http://schemas.openxmlformats.org/drawingml/2006/table">
            <a:tbl>
              <a:tblPr firstRow="1" bandRow="1">
                <a:tableStyleId>{2D5ABB26-0587-4C30-8999-92F81FD0307C}</a:tableStyleId>
              </a:tblPr>
              <a:tblGrid>
                <a:gridCol w="1895038">
                  <a:extLst>
                    <a:ext uri="{9D8B030D-6E8A-4147-A177-3AD203B41FA5}">
                      <a16:colId xmlns:a16="http://schemas.microsoft.com/office/drawing/2014/main" val="1587233967"/>
                    </a:ext>
                  </a:extLst>
                </a:gridCol>
                <a:gridCol w="1895038">
                  <a:extLst>
                    <a:ext uri="{9D8B030D-6E8A-4147-A177-3AD203B41FA5}">
                      <a16:colId xmlns:a16="http://schemas.microsoft.com/office/drawing/2014/main" val="3298660167"/>
                    </a:ext>
                  </a:extLst>
                </a:gridCol>
                <a:gridCol w="1895038">
                  <a:extLst>
                    <a:ext uri="{9D8B030D-6E8A-4147-A177-3AD203B41FA5}">
                      <a16:colId xmlns:a16="http://schemas.microsoft.com/office/drawing/2014/main" val="4014450630"/>
                    </a:ext>
                  </a:extLst>
                </a:gridCol>
                <a:gridCol w="1895038">
                  <a:extLst>
                    <a:ext uri="{9D8B030D-6E8A-4147-A177-3AD203B41FA5}">
                      <a16:colId xmlns:a16="http://schemas.microsoft.com/office/drawing/2014/main" val="3399189065"/>
                    </a:ext>
                  </a:extLst>
                </a:gridCol>
                <a:gridCol w="1895038">
                  <a:extLst>
                    <a:ext uri="{9D8B030D-6E8A-4147-A177-3AD203B41FA5}">
                      <a16:colId xmlns:a16="http://schemas.microsoft.com/office/drawing/2014/main" val="602439559"/>
                    </a:ext>
                  </a:extLst>
                </a:gridCol>
              </a:tblGrid>
              <a:tr h="513457">
                <a:tc>
                  <a:txBody>
                    <a:bodyPr/>
                    <a:lstStyle/>
                    <a:p>
                      <a:pPr algn="ctr"/>
                      <a:r>
                        <a:rPr kumimoji="1" lang="en-US" altLang="ja-JP" dirty="0">
                          <a:solidFill>
                            <a:schemeClr val="bg1"/>
                          </a:solidFill>
                        </a:rPr>
                        <a:t>Value1</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a:solidFill>
                            <a:schemeClr val="bg1"/>
                          </a:solidFill>
                        </a:rPr>
                        <a:t>Value2</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a:solidFill>
                            <a:schemeClr val="bg1"/>
                          </a:solidFill>
                        </a:rPr>
                        <a:t>Value3</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err="1">
                          <a:solidFill>
                            <a:schemeClr val="bg1"/>
                          </a:solidFill>
                        </a:rPr>
                        <a:t>isStart</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err="1">
                          <a:solidFill>
                            <a:schemeClr val="bg1"/>
                          </a:solidFill>
                        </a:rPr>
                        <a:t>isEnd</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813331142"/>
                  </a:ext>
                </a:extLst>
              </a:tr>
              <a:tr h="513457">
                <a:tc>
                  <a:txBody>
                    <a:bodyPr/>
                    <a:lstStyle/>
                    <a:p>
                      <a:pPr algn="ctr"/>
                      <a:r>
                        <a:rPr kumimoji="1" lang="ja-JP" altLang="en-US" dirty="0">
                          <a:solidFill>
                            <a:schemeClr val="bg1"/>
                          </a:solidFill>
                        </a:rPr>
                        <a:t>私</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は</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最強</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9040395"/>
                  </a:ext>
                </a:extLst>
              </a:tr>
              <a:tr h="513457">
                <a:tc>
                  <a:txBody>
                    <a:bodyPr/>
                    <a:lstStyle/>
                    <a:p>
                      <a:pPr algn="ctr"/>
                      <a:r>
                        <a:rPr kumimoji="1" lang="ja-JP" altLang="en-US" dirty="0">
                          <a:solidFill>
                            <a:schemeClr val="bg1"/>
                          </a:solidFill>
                        </a:rPr>
                        <a:t>私</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ご飯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3996584265"/>
                  </a:ext>
                </a:extLst>
              </a:tr>
              <a:tr h="513457">
                <a:tc>
                  <a:txBody>
                    <a:bodyPr/>
                    <a:lstStyle/>
                    <a:p>
                      <a:pPr algn="ctr"/>
                      <a:r>
                        <a:rPr kumimoji="1" lang="ja-JP" altLang="en-US" dirty="0">
                          <a:solidFill>
                            <a:schemeClr val="accent3"/>
                          </a:solidFill>
                        </a:rPr>
                        <a:t>私</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accent3"/>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accent3"/>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310769"/>
                  </a:ext>
                </a:extLst>
              </a:tr>
              <a:tr h="513457">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1198097520"/>
                  </a:ext>
                </a:extLst>
              </a:tr>
              <a:tr h="513457">
                <a:tc>
                  <a:txBody>
                    <a:bodyPr/>
                    <a:lstStyle/>
                    <a:p>
                      <a:pPr algn="ctr"/>
                      <a:r>
                        <a:rPr kumimoji="1" lang="ja-JP" altLang="en-US" dirty="0">
                          <a:solidFill>
                            <a:schemeClr val="bg1"/>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1361464"/>
                  </a:ext>
                </a:extLst>
              </a:tr>
              <a:tr h="513457">
                <a:tc>
                  <a:txBody>
                    <a:bodyPr/>
                    <a:lstStyle/>
                    <a:p>
                      <a:pPr algn="ctr"/>
                      <a:r>
                        <a:rPr kumimoji="1" lang="ja-JP" altLang="en-US" dirty="0">
                          <a:solidFill>
                            <a:schemeClr val="bg1"/>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ご飯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を</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4168032237"/>
                  </a:ext>
                </a:extLst>
              </a:tr>
              <a:tr h="513457">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矛</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86052742"/>
                  </a:ext>
                </a:extLst>
              </a:tr>
              <a:tr h="513457">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盾</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1073418814"/>
                  </a:ext>
                </a:extLst>
              </a:tr>
              <a:tr h="513457">
                <a:tc>
                  <a:txBody>
                    <a:bodyPr/>
                    <a:lstStyle/>
                    <a:p>
                      <a:pPr algn="ctr"/>
                      <a:r>
                        <a:rPr kumimoji="1" lang="ja-JP" altLang="en-US" dirty="0">
                          <a:solidFill>
                            <a:schemeClr val="bg1"/>
                          </a:solidFill>
                        </a:rPr>
                        <a:t>ご飯</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を</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食べた</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409843846"/>
                  </a:ext>
                </a:extLst>
              </a:tr>
            </a:tbl>
          </a:graphicData>
        </a:graphic>
      </p:graphicFrame>
      <p:sp>
        <p:nvSpPr>
          <p:cNvPr id="5" name="正方形/長方形 4">
            <a:extLst>
              <a:ext uri="{FF2B5EF4-FFF2-40B4-BE49-F238E27FC236}">
                <a16:creationId xmlns:a16="http://schemas.microsoft.com/office/drawing/2014/main" id="{EA7F1215-D6B4-4566-9932-6C4A5B845FEB}"/>
              </a:ext>
            </a:extLst>
          </p:cNvPr>
          <p:cNvSpPr/>
          <p:nvPr/>
        </p:nvSpPr>
        <p:spPr>
          <a:xfrm>
            <a:off x="1846613" y="4910447"/>
            <a:ext cx="944088" cy="1134093"/>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168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A5105-96B1-4301-AEFD-5AB932ECBD6B}"/>
              </a:ext>
            </a:extLst>
          </p:cNvPr>
          <p:cNvSpPr>
            <a:spLocks noGrp="1"/>
          </p:cNvSpPr>
          <p:nvPr>
            <p:ph type="title"/>
          </p:nvPr>
        </p:nvSpPr>
        <p:spPr/>
        <p:txBody>
          <a:bodyPr/>
          <a:lstStyle/>
          <a:p>
            <a:r>
              <a:rPr kumimoji="1" lang="ja-JP" altLang="en-US" dirty="0"/>
              <a:t>マルコフ連鎖とは？</a:t>
            </a:r>
          </a:p>
        </p:txBody>
      </p:sp>
      <p:sp>
        <p:nvSpPr>
          <p:cNvPr id="3" name="スライド番号プレースホルダー 2">
            <a:extLst>
              <a:ext uri="{FF2B5EF4-FFF2-40B4-BE49-F238E27FC236}">
                <a16:creationId xmlns:a16="http://schemas.microsoft.com/office/drawing/2014/main" id="{9B431E50-E907-4303-AD19-28712FB1E5A6}"/>
              </a:ext>
            </a:extLst>
          </p:cNvPr>
          <p:cNvSpPr>
            <a:spLocks noGrp="1"/>
          </p:cNvSpPr>
          <p:nvPr>
            <p:ph type="sldNum" sz="quarter" idx="4"/>
          </p:nvPr>
        </p:nvSpPr>
        <p:spPr/>
        <p:txBody>
          <a:bodyPr/>
          <a:lstStyle/>
          <a:p>
            <a:fld id="{E47419E1-A497-46B0-9EAC-BCCE5F7750F3}" type="slidenum">
              <a:rPr kumimoji="1" lang="ja-JP" altLang="en-US" smtClean="0"/>
              <a:t>14</a:t>
            </a:fld>
            <a:endParaRPr kumimoji="1" lang="ja-JP" altLang="en-US" dirty="0"/>
          </a:p>
        </p:txBody>
      </p:sp>
      <p:graphicFrame>
        <p:nvGraphicFramePr>
          <p:cNvPr id="4" name="表 4">
            <a:extLst>
              <a:ext uri="{FF2B5EF4-FFF2-40B4-BE49-F238E27FC236}">
                <a16:creationId xmlns:a16="http://schemas.microsoft.com/office/drawing/2014/main" id="{52EAC659-B6CC-4514-BF94-ED83D6F17DFC}"/>
              </a:ext>
            </a:extLst>
          </p:cNvPr>
          <p:cNvGraphicFramePr>
            <a:graphicFrameLocks noGrp="1"/>
          </p:cNvGraphicFramePr>
          <p:nvPr>
            <p:extLst>
              <p:ext uri="{D42A27DB-BD31-4B8C-83A1-F6EECF244321}">
                <p14:modId xmlns:p14="http://schemas.microsoft.com/office/powerpoint/2010/main" val="3054204077"/>
              </p:ext>
            </p:extLst>
          </p:nvPr>
        </p:nvGraphicFramePr>
        <p:xfrm>
          <a:off x="1358405" y="1375172"/>
          <a:ext cx="9475190" cy="5134570"/>
        </p:xfrm>
        <a:graphic>
          <a:graphicData uri="http://schemas.openxmlformats.org/drawingml/2006/table">
            <a:tbl>
              <a:tblPr firstRow="1" bandRow="1">
                <a:tableStyleId>{2D5ABB26-0587-4C30-8999-92F81FD0307C}</a:tableStyleId>
              </a:tblPr>
              <a:tblGrid>
                <a:gridCol w="1895038">
                  <a:extLst>
                    <a:ext uri="{9D8B030D-6E8A-4147-A177-3AD203B41FA5}">
                      <a16:colId xmlns:a16="http://schemas.microsoft.com/office/drawing/2014/main" val="1587233967"/>
                    </a:ext>
                  </a:extLst>
                </a:gridCol>
                <a:gridCol w="1895038">
                  <a:extLst>
                    <a:ext uri="{9D8B030D-6E8A-4147-A177-3AD203B41FA5}">
                      <a16:colId xmlns:a16="http://schemas.microsoft.com/office/drawing/2014/main" val="3298660167"/>
                    </a:ext>
                  </a:extLst>
                </a:gridCol>
                <a:gridCol w="1895038">
                  <a:extLst>
                    <a:ext uri="{9D8B030D-6E8A-4147-A177-3AD203B41FA5}">
                      <a16:colId xmlns:a16="http://schemas.microsoft.com/office/drawing/2014/main" val="4014450630"/>
                    </a:ext>
                  </a:extLst>
                </a:gridCol>
                <a:gridCol w="1895038">
                  <a:extLst>
                    <a:ext uri="{9D8B030D-6E8A-4147-A177-3AD203B41FA5}">
                      <a16:colId xmlns:a16="http://schemas.microsoft.com/office/drawing/2014/main" val="3399189065"/>
                    </a:ext>
                  </a:extLst>
                </a:gridCol>
                <a:gridCol w="1895038">
                  <a:extLst>
                    <a:ext uri="{9D8B030D-6E8A-4147-A177-3AD203B41FA5}">
                      <a16:colId xmlns:a16="http://schemas.microsoft.com/office/drawing/2014/main" val="602439559"/>
                    </a:ext>
                  </a:extLst>
                </a:gridCol>
              </a:tblGrid>
              <a:tr h="513457">
                <a:tc>
                  <a:txBody>
                    <a:bodyPr/>
                    <a:lstStyle/>
                    <a:p>
                      <a:pPr algn="ctr"/>
                      <a:r>
                        <a:rPr kumimoji="1" lang="en-US" altLang="ja-JP" dirty="0">
                          <a:solidFill>
                            <a:schemeClr val="bg1"/>
                          </a:solidFill>
                        </a:rPr>
                        <a:t>Value1</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a:solidFill>
                            <a:schemeClr val="bg1"/>
                          </a:solidFill>
                        </a:rPr>
                        <a:t>Value2</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a:solidFill>
                            <a:schemeClr val="bg1"/>
                          </a:solidFill>
                        </a:rPr>
                        <a:t>Value3</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err="1">
                          <a:solidFill>
                            <a:schemeClr val="bg1"/>
                          </a:solidFill>
                        </a:rPr>
                        <a:t>isStart</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dirty="0" err="1">
                          <a:solidFill>
                            <a:schemeClr val="bg1"/>
                          </a:solidFill>
                        </a:rPr>
                        <a:t>isEnd</a:t>
                      </a:r>
                      <a:endParaRPr kumimoji="1" lang="ja-JP" altLang="en-US" dirty="0">
                        <a:solidFill>
                          <a:schemeClr val="bg1"/>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813331142"/>
                  </a:ext>
                </a:extLst>
              </a:tr>
              <a:tr h="513457">
                <a:tc>
                  <a:txBody>
                    <a:bodyPr/>
                    <a:lstStyle/>
                    <a:p>
                      <a:pPr algn="ctr"/>
                      <a:r>
                        <a:rPr kumimoji="1" lang="ja-JP" altLang="en-US" dirty="0">
                          <a:solidFill>
                            <a:schemeClr val="bg1"/>
                          </a:solidFill>
                        </a:rPr>
                        <a:t>私</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は</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最強</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9040395"/>
                  </a:ext>
                </a:extLst>
              </a:tr>
              <a:tr h="513457">
                <a:tc>
                  <a:txBody>
                    <a:bodyPr/>
                    <a:lstStyle/>
                    <a:p>
                      <a:pPr algn="ctr"/>
                      <a:r>
                        <a:rPr kumimoji="1" lang="ja-JP" altLang="en-US" dirty="0">
                          <a:solidFill>
                            <a:schemeClr val="bg1"/>
                          </a:solidFill>
                        </a:rPr>
                        <a:t>私</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ご飯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3996584265"/>
                  </a:ext>
                </a:extLst>
              </a:tr>
              <a:tr h="513457">
                <a:tc>
                  <a:txBody>
                    <a:bodyPr/>
                    <a:lstStyle/>
                    <a:p>
                      <a:pPr algn="ctr"/>
                      <a:r>
                        <a:rPr kumimoji="1" lang="ja-JP" altLang="en-US" dirty="0">
                          <a:solidFill>
                            <a:schemeClr val="accent3"/>
                          </a:solidFill>
                        </a:rPr>
                        <a:t>私</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accent3"/>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accent3"/>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310769"/>
                  </a:ext>
                </a:extLst>
              </a:tr>
              <a:tr h="513457">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1198097520"/>
                  </a:ext>
                </a:extLst>
              </a:tr>
              <a:tr h="513457">
                <a:tc>
                  <a:txBody>
                    <a:bodyPr/>
                    <a:lstStyle/>
                    <a:p>
                      <a:pPr algn="ctr"/>
                      <a:r>
                        <a:rPr kumimoji="1" lang="ja-JP" altLang="en-US" dirty="0">
                          <a:solidFill>
                            <a:schemeClr val="bg1"/>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1361464"/>
                  </a:ext>
                </a:extLst>
              </a:tr>
              <a:tr h="513457">
                <a:tc>
                  <a:txBody>
                    <a:bodyPr/>
                    <a:lstStyle/>
                    <a:p>
                      <a:pPr algn="ctr"/>
                      <a:r>
                        <a:rPr kumimoji="1" lang="ja-JP" altLang="en-US" dirty="0">
                          <a:solidFill>
                            <a:schemeClr val="bg1"/>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ご飯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を</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4168032237"/>
                  </a:ext>
                </a:extLst>
              </a:tr>
              <a:tr h="513457">
                <a:tc>
                  <a:txBody>
                    <a:bodyPr/>
                    <a:lstStyle/>
                    <a:p>
                      <a:pPr algn="ctr"/>
                      <a:r>
                        <a:rPr kumimoji="1" lang="ja-JP" altLang="en-US" dirty="0">
                          <a:solidFill>
                            <a:schemeClr val="accent3"/>
                          </a:solidFill>
                        </a:rPr>
                        <a:t>最強</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accent3"/>
                          </a:solidFill>
                        </a:rPr>
                        <a:t>の</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accent3"/>
                          </a:solidFill>
                        </a:rPr>
                        <a:t>矛</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86052742"/>
                  </a:ext>
                </a:extLst>
              </a:tr>
              <a:tr h="513457">
                <a:tc>
                  <a:txBody>
                    <a:bodyPr/>
                    <a:lstStyle/>
                    <a:p>
                      <a:pPr algn="ctr"/>
                      <a:r>
                        <a:rPr kumimoji="1" lang="ja-JP" altLang="en-US" dirty="0">
                          <a:solidFill>
                            <a:schemeClr val="bg1"/>
                          </a:solidFill>
                        </a:rPr>
                        <a:t>最強</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の</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dirty="0">
                          <a:solidFill>
                            <a:schemeClr val="bg1"/>
                          </a:solidFill>
                        </a:rPr>
                        <a:t>盾</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1073418814"/>
                  </a:ext>
                </a:extLst>
              </a:tr>
              <a:tr h="513457">
                <a:tc>
                  <a:txBody>
                    <a:bodyPr/>
                    <a:lstStyle/>
                    <a:p>
                      <a:pPr algn="ctr"/>
                      <a:r>
                        <a:rPr kumimoji="1" lang="ja-JP" altLang="en-US" dirty="0">
                          <a:solidFill>
                            <a:schemeClr val="bg1"/>
                          </a:solidFill>
                        </a:rPr>
                        <a:t>ご飯</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を</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ja-JP" altLang="en-US" dirty="0">
                          <a:solidFill>
                            <a:schemeClr val="bg1"/>
                          </a:solidFill>
                        </a:rPr>
                        <a:t>食べた</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bg1"/>
                          </a:solidFill>
                        </a:rPr>
                        <a:t>False</a:t>
                      </a:r>
                      <a:endParaRPr kumimoji="1" lang="ja-JP" altLang="en-US" dirty="0">
                        <a:solidFill>
                          <a:schemeClr val="bg1"/>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kumimoji="1" lang="en-US" altLang="ja-JP" dirty="0">
                          <a:solidFill>
                            <a:schemeClr val="accent4"/>
                          </a:solidFill>
                        </a:rPr>
                        <a:t>True</a:t>
                      </a:r>
                      <a:endParaRPr kumimoji="1" lang="ja-JP" altLang="en-US" dirty="0">
                        <a:solidFill>
                          <a:schemeClr val="accent4"/>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409843846"/>
                  </a:ext>
                </a:extLst>
              </a:tr>
            </a:tbl>
          </a:graphicData>
        </a:graphic>
      </p:graphicFrame>
    </p:spTree>
    <p:extLst>
      <p:ext uri="{BB962C8B-B14F-4D97-AF65-F5344CB8AC3E}">
        <p14:creationId xmlns:p14="http://schemas.microsoft.com/office/powerpoint/2010/main" val="274468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8B77D1-7A08-4464-897F-CAA3DBEC6282}"/>
              </a:ext>
            </a:extLst>
          </p:cNvPr>
          <p:cNvSpPr>
            <a:spLocks noGrp="1"/>
          </p:cNvSpPr>
          <p:nvPr>
            <p:ph type="title"/>
          </p:nvPr>
        </p:nvSpPr>
        <p:spPr/>
        <p:txBody>
          <a:bodyPr/>
          <a:lstStyle/>
          <a:p>
            <a:r>
              <a:rPr kumimoji="1" lang="ja-JP" altLang="en-US" dirty="0"/>
              <a:t>プログラムを実行する</a:t>
            </a:r>
          </a:p>
        </p:txBody>
      </p:sp>
      <p:sp>
        <p:nvSpPr>
          <p:cNvPr id="3" name="スライド番号プレースホルダー 2">
            <a:extLst>
              <a:ext uri="{FF2B5EF4-FFF2-40B4-BE49-F238E27FC236}">
                <a16:creationId xmlns:a16="http://schemas.microsoft.com/office/drawing/2014/main" id="{DD9012F3-F0CE-4A14-8D98-CDC3F96BE6F8}"/>
              </a:ext>
            </a:extLst>
          </p:cNvPr>
          <p:cNvSpPr>
            <a:spLocks noGrp="1"/>
          </p:cNvSpPr>
          <p:nvPr>
            <p:ph type="sldNum" sz="quarter" idx="4"/>
          </p:nvPr>
        </p:nvSpPr>
        <p:spPr/>
        <p:txBody>
          <a:bodyPr/>
          <a:lstStyle/>
          <a:p>
            <a:fld id="{E47419E1-A497-46B0-9EAC-BCCE5F7750F3}" type="slidenum">
              <a:rPr kumimoji="1" lang="ja-JP" altLang="en-US" smtClean="0"/>
              <a:t>15</a:t>
            </a:fld>
            <a:endParaRPr kumimoji="1" lang="ja-JP" altLang="en-US" dirty="0"/>
          </a:p>
        </p:txBody>
      </p:sp>
    </p:spTree>
    <p:extLst>
      <p:ext uri="{BB962C8B-B14F-4D97-AF65-F5344CB8AC3E}">
        <p14:creationId xmlns:p14="http://schemas.microsoft.com/office/powerpoint/2010/main" val="26267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FC545-2DAC-4535-A02B-9A5ADCBF9C3F}"/>
              </a:ext>
            </a:extLst>
          </p:cNvPr>
          <p:cNvSpPr>
            <a:spLocks noGrp="1"/>
          </p:cNvSpPr>
          <p:nvPr>
            <p:ph type="title"/>
          </p:nvPr>
        </p:nvSpPr>
        <p:spPr/>
        <p:txBody>
          <a:bodyPr/>
          <a:lstStyle/>
          <a:p>
            <a:r>
              <a:rPr kumimoji="1" lang="ja-JP" altLang="en-US" dirty="0"/>
              <a:t>プログラムを実行する</a:t>
            </a:r>
          </a:p>
        </p:txBody>
      </p:sp>
      <p:sp>
        <p:nvSpPr>
          <p:cNvPr id="3" name="スライド番号プレースホルダー 2">
            <a:extLst>
              <a:ext uri="{FF2B5EF4-FFF2-40B4-BE49-F238E27FC236}">
                <a16:creationId xmlns:a16="http://schemas.microsoft.com/office/drawing/2014/main" id="{E6CE34CB-579A-4134-82D5-E9E0E74B7212}"/>
              </a:ext>
            </a:extLst>
          </p:cNvPr>
          <p:cNvSpPr>
            <a:spLocks noGrp="1"/>
          </p:cNvSpPr>
          <p:nvPr>
            <p:ph type="sldNum" sz="quarter" idx="4"/>
          </p:nvPr>
        </p:nvSpPr>
        <p:spPr/>
        <p:txBody>
          <a:bodyPr/>
          <a:lstStyle/>
          <a:p>
            <a:fld id="{E47419E1-A497-46B0-9EAC-BCCE5F7750F3}" type="slidenum">
              <a:rPr kumimoji="1" lang="ja-JP" altLang="en-US" smtClean="0"/>
              <a:t>16</a:t>
            </a:fld>
            <a:endParaRPr kumimoji="1" lang="ja-JP" altLang="en-US" dirty="0"/>
          </a:p>
        </p:txBody>
      </p:sp>
      <p:sp>
        <p:nvSpPr>
          <p:cNvPr id="6" name="テキスト ボックス 5">
            <a:extLst>
              <a:ext uri="{FF2B5EF4-FFF2-40B4-BE49-F238E27FC236}">
                <a16:creationId xmlns:a16="http://schemas.microsoft.com/office/drawing/2014/main" id="{1E685A17-6136-490A-B0BB-AC843DC31DB5}"/>
              </a:ext>
            </a:extLst>
          </p:cNvPr>
          <p:cNvSpPr txBox="1"/>
          <p:nvPr/>
        </p:nvSpPr>
        <p:spPr>
          <a:xfrm>
            <a:off x="1342901" y="3429000"/>
            <a:ext cx="9506198" cy="646331"/>
          </a:xfrm>
          <a:prstGeom prst="rect">
            <a:avLst/>
          </a:prstGeom>
          <a:noFill/>
        </p:spPr>
        <p:txBody>
          <a:bodyPr wrap="square" rtlCol="0">
            <a:spAutoFit/>
          </a:bodyPr>
          <a:lstStyle/>
          <a:p>
            <a:r>
              <a:rPr kumimoji="1" lang="en-US" altLang="ja-JP" dirty="0">
                <a:solidFill>
                  <a:schemeClr val="bg1"/>
                </a:solidFill>
              </a:rPr>
              <a:t>$</a:t>
            </a:r>
            <a:r>
              <a:rPr kumimoji="1" lang="en-US" altLang="ja-JP" dirty="0">
                <a:solidFill>
                  <a:schemeClr val="accent2"/>
                </a:solidFill>
              </a:rPr>
              <a:t> git</a:t>
            </a:r>
            <a:r>
              <a:rPr lang="en-US" altLang="ja-JP" dirty="0">
                <a:solidFill>
                  <a:schemeClr val="bg1"/>
                </a:solidFill>
              </a:rPr>
              <a:t> clone </a:t>
            </a:r>
            <a:r>
              <a:rPr lang="en-US" altLang="ja-JP" dirty="0">
                <a:solidFill>
                  <a:schemeClr val="accent1"/>
                </a:solidFill>
              </a:rPr>
              <a:t>https://github.com/yuto51942/socket-programming-project</a:t>
            </a:r>
          </a:p>
          <a:p>
            <a:r>
              <a:rPr kumimoji="1" lang="en-US" altLang="ja-JP" dirty="0">
                <a:solidFill>
                  <a:schemeClr val="bg1"/>
                </a:solidFill>
              </a:rPr>
              <a:t>$</a:t>
            </a:r>
            <a:r>
              <a:rPr kumimoji="1" lang="en-US" altLang="ja-JP" dirty="0">
                <a:solidFill>
                  <a:schemeClr val="accent2"/>
                </a:solidFill>
              </a:rPr>
              <a:t> cd </a:t>
            </a:r>
            <a:r>
              <a:rPr kumimoji="1" lang="en-US" altLang="ja-JP" dirty="0">
                <a:solidFill>
                  <a:schemeClr val="bg1"/>
                </a:solidFill>
              </a:rPr>
              <a:t>socket-programming-project</a:t>
            </a:r>
            <a:endParaRPr kumimoji="1" lang="ja-JP" altLang="en-US" dirty="0">
              <a:solidFill>
                <a:schemeClr val="accent2"/>
              </a:solidFill>
            </a:endParaRPr>
          </a:p>
        </p:txBody>
      </p:sp>
    </p:spTree>
    <p:extLst>
      <p:ext uri="{BB962C8B-B14F-4D97-AF65-F5344CB8AC3E}">
        <p14:creationId xmlns:p14="http://schemas.microsoft.com/office/powerpoint/2010/main" val="30517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75F3A-C4C6-4057-B135-48580ECBEBC4}"/>
              </a:ext>
            </a:extLst>
          </p:cNvPr>
          <p:cNvSpPr>
            <a:spLocks noGrp="1"/>
          </p:cNvSpPr>
          <p:nvPr>
            <p:ph type="title"/>
          </p:nvPr>
        </p:nvSpPr>
        <p:spPr/>
        <p:txBody>
          <a:bodyPr/>
          <a:lstStyle/>
          <a:p>
            <a:r>
              <a:rPr kumimoji="1" lang="ja-JP" altLang="en-US" dirty="0"/>
              <a:t>プログラムを実行する</a:t>
            </a:r>
          </a:p>
        </p:txBody>
      </p:sp>
      <p:sp>
        <p:nvSpPr>
          <p:cNvPr id="3" name="スライド番号プレースホルダー 2">
            <a:extLst>
              <a:ext uri="{FF2B5EF4-FFF2-40B4-BE49-F238E27FC236}">
                <a16:creationId xmlns:a16="http://schemas.microsoft.com/office/drawing/2014/main" id="{F235B39F-BECA-498D-870E-6451F7338B20}"/>
              </a:ext>
            </a:extLst>
          </p:cNvPr>
          <p:cNvSpPr>
            <a:spLocks noGrp="1"/>
          </p:cNvSpPr>
          <p:nvPr>
            <p:ph type="sldNum" sz="quarter" idx="4"/>
          </p:nvPr>
        </p:nvSpPr>
        <p:spPr/>
        <p:txBody>
          <a:bodyPr/>
          <a:lstStyle/>
          <a:p>
            <a:fld id="{E47419E1-A497-46B0-9EAC-BCCE5F7750F3}" type="slidenum">
              <a:rPr kumimoji="1" lang="ja-JP" altLang="en-US" smtClean="0"/>
              <a:t>17</a:t>
            </a:fld>
            <a:endParaRPr kumimoji="1" lang="ja-JP" altLang="en-US" dirty="0"/>
          </a:p>
        </p:txBody>
      </p:sp>
      <p:pic>
        <p:nvPicPr>
          <p:cNvPr id="5" name="図 4">
            <a:extLst>
              <a:ext uri="{FF2B5EF4-FFF2-40B4-BE49-F238E27FC236}">
                <a16:creationId xmlns:a16="http://schemas.microsoft.com/office/drawing/2014/main" id="{A64BDF8E-65D7-4283-984C-5255FCCA6E14}"/>
              </a:ext>
            </a:extLst>
          </p:cNvPr>
          <p:cNvPicPr>
            <a:picLocks noChangeAspect="1"/>
          </p:cNvPicPr>
          <p:nvPr/>
        </p:nvPicPr>
        <p:blipFill>
          <a:blip r:embed="rId3"/>
          <a:stretch>
            <a:fillRect/>
          </a:stretch>
        </p:blipFill>
        <p:spPr>
          <a:xfrm>
            <a:off x="279069" y="2433618"/>
            <a:ext cx="5280561" cy="2743891"/>
          </a:xfrm>
          <a:prstGeom prst="rect">
            <a:avLst/>
          </a:prstGeom>
        </p:spPr>
      </p:pic>
      <p:sp>
        <p:nvSpPr>
          <p:cNvPr id="6" name="テキスト ボックス 5">
            <a:extLst>
              <a:ext uri="{FF2B5EF4-FFF2-40B4-BE49-F238E27FC236}">
                <a16:creationId xmlns:a16="http://schemas.microsoft.com/office/drawing/2014/main" id="{104D859B-1AF5-40A1-A7E4-B808C4D45151}"/>
              </a:ext>
            </a:extLst>
          </p:cNvPr>
          <p:cNvSpPr txBox="1"/>
          <p:nvPr/>
        </p:nvSpPr>
        <p:spPr>
          <a:xfrm>
            <a:off x="279069" y="5326083"/>
            <a:ext cx="2265597" cy="369332"/>
          </a:xfrm>
          <a:prstGeom prst="rect">
            <a:avLst/>
          </a:prstGeom>
          <a:noFill/>
        </p:spPr>
        <p:txBody>
          <a:bodyPr wrap="square" rtlCol="0">
            <a:spAutoFit/>
          </a:bodyPr>
          <a:lstStyle/>
          <a:p>
            <a:r>
              <a:rPr kumimoji="1" lang="en-US" altLang="ja-JP" dirty="0">
                <a:solidFill>
                  <a:schemeClr val="accent1"/>
                </a:solidFill>
              </a:rPr>
              <a:t>http://igo.osdn.jp/</a:t>
            </a:r>
            <a:endParaRPr kumimoji="1" lang="ja-JP" altLang="en-US" dirty="0">
              <a:solidFill>
                <a:schemeClr val="accent1"/>
              </a:solidFill>
            </a:endParaRPr>
          </a:p>
        </p:txBody>
      </p:sp>
      <p:pic>
        <p:nvPicPr>
          <p:cNvPr id="8" name="図 7">
            <a:extLst>
              <a:ext uri="{FF2B5EF4-FFF2-40B4-BE49-F238E27FC236}">
                <a16:creationId xmlns:a16="http://schemas.microsoft.com/office/drawing/2014/main" id="{425035F7-8A71-416A-82CE-E9B1075E4531}"/>
              </a:ext>
            </a:extLst>
          </p:cNvPr>
          <p:cNvPicPr>
            <a:picLocks noChangeAspect="1"/>
          </p:cNvPicPr>
          <p:nvPr/>
        </p:nvPicPr>
        <p:blipFill>
          <a:blip r:embed="rId4"/>
          <a:stretch>
            <a:fillRect/>
          </a:stretch>
        </p:blipFill>
        <p:spPr>
          <a:xfrm>
            <a:off x="9375354" y="1152207"/>
            <a:ext cx="2181529" cy="4553585"/>
          </a:xfrm>
          <a:prstGeom prst="rect">
            <a:avLst/>
          </a:prstGeom>
        </p:spPr>
      </p:pic>
      <p:sp>
        <p:nvSpPr>
          <p:cNvPr id="9" name="矢印: 右 8">
            <a:extLst>
              <a:ext uri="{FF2B5EF4-FFF2-40B4-BE49-F238E27FC236}">
                <a16:creationId xmlns:a16="http://schemas.microsoft.com/office/drawing/2014/main" id="{42FA6FF4-5146-413A-85C3-376EF927C4E2}"/>
              </a:ext>
            </a:extLst>
          </p:cNvPr>
          <p:cNvSpPr/>
          <p:nvPr/>
        </p:nvSpPr>
        <p:spPr>
          <a:xfrm rot="20388709">
            <a:off x="5661789" y="2745323"/>
            <a:ext cx="3984155" cy="24348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272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FC545-2DAC-4535-A02B-9A5ADCBF9C3F}"/>
              </a:ext>
            </a:extLst>
          </p:cNvPr>
          <p:cNvSpPr>
            <a:spLocks noGrp="1"/>
          </p:cNvSpPr>
          <p:nvPr>
            <p:ph type="title"/>
          </p:nvPr>
        </p:nvSpPr>
        <p:spPr/>
        <p:txBody>
          <a:bodyPr/>
          <a:lstStyle/>
          <a:p>
            <a:r>
              <a:rPr kumimoji="1" lang="ja-JP" altLang="en-US" dirty="0"/>
              <a:t>プログラムを実行する</a:t>
            </a:r>
          </a:p>
        </p:txBody>
      </p:sp>
      <p:sp>
        <p:nvSpPr>
          <p:cNvPr id="3" name="スライド番号プレースホルダー 2">
            <a:extLst>
              <a:ext uri="{FF2B5EF4-FFF2-40B4-BE49-F238E27FC236}">
                <a16:creationId xmlns:a16="http://schemas.microsoft.com/office/drawing/2014/main" id="{E6CE34CB-579A-4134-82D5-E9E0E74B7212}"/>
              </a:ext>
            </a:extLst>
          </p:cNvPr>
          <p:cNvSpPr>
            <a:spLocks noGrp="1"/>
          </p:cNvSpPr>
          <p:nvPr>
            <p:ph type="sldNum" sz="quarter" idx="4"/>
          </p:nvPr>
        </p:nvSpPr>
        <p:spPr/>
        <p:txBody>
          <a:bodyPr/>
          <a:lstStyle/>
          <a:p>
            <a:fld id="{E47419E1-A497-46B0-9EAC-BCCE5F7750F3}" type="slidenum">
              <a:rPr kumimoji="1" lang="ja-JP" altLang="en-US" smtClean="0"/>
              <a:t>18</a:t>
            </a:fld>
            <a:endParaRPr kumimoji="1" lang="ja-JP" altLang="en-US" dirty="0"/>
          </a:p>
        </p:txBody>
      </p:sp>
      <p:sp>
        <p:nvSpPr>
          <p:cNvPr id="6" name="テキスト ボックス 5">
            <a:extLst>
              <a:ext uri="{FF2B5EF4-FFF2-40B4-BE49-F238E27FC236}">
                <a16:creationId xmlns:a16="http://schemas.microsoft.com/office/drawing/2014/main" id="{1E685A17-6136-490A-B0BB-AC843DC31DB5}"/>
              </a:ext>
            </a:extLst>
          </p:cNvPr>
          <p:cNvSpPr txBox="1"/>
          <p:nvPr/>
        </p:nvSpPr>
        <p:spPr>
          <a:xfrm>
            <a:off x="2155866" y="2770195"/>
            <a:ext cx="2417618" cy="646331"/>
          </a:xfrm>
          <a:prstGeom prst="rect">
            <a:avLst/>
          </a:prstGeom>
          <a:noFill/>
        </p:spPr>
        <p:txBody>
          <a:bodyPr wrap="square" rtlCol="0">
            <a:spAutoFit/>
          </a:bodyPr>
          <a:lstStyle/>
          <a:p>
            <a:r>
              <a:rPr kumimoji="1" lang="en-US" altLang="ja-JP" dirty="0">
                <a:solidFill>
                  <a:schemeClr val="bg1"/>
                </a:solidFill>
              </a:rPr>
              <a:t>$</a:t>
            </a:r>
            <a:r>
              <a:rPr kumimoji="1" lang="en-US" altLang="ja-JP" dirty="0">
                <a:solidFill>
                  <a:schemeClr val="accent2"/>
                </a:solidFill>
              </a:rPr>
              <a:t> cd </a:t>
            </a:r>
            <a:r>
              <a:rPr kumimoji="1" lang="en-US" altLang="ja-JP" dirty="0">
                <a:solidFill>
                  <a:schemeClr val="bg1"/>
                </a:solidFill>
              </a:rPr>
              <a:t>server</a:t>
            </a:r>
            <a:endParaRPr lang="en-US" altLang="ja-JP" dirty="0">
              <a:solidFill>
                <a:schemeClr val="bg1"/>
              </a:solidFill>
            </a:endParaRPr>
          </a:p>
          <a:p>
            <a:r>
              <a:rPr kumimoji="1" lang="en-US" altLang="ja-JP" dirty="0">
                <a:solidFill>
                  <a:schemeClr val="bg1"/>
                </a:solidFill>
              </a:rPr>
              <a:t>$</a:t>
            </a:r>
            <a:r>
              <a:rPr kumimoji="1" lang="en-US" altLang="ja-JP" dirty="0">
                <a:solidFill>
                  <a:schemeClr val="accent2"/>
                </a:solidFill>
              </a:rPr>
              <a:t> </a:t>
            </a:r>
            <a:r>
              <a:rPr kumimoji="1" lang="en-US" altLang="ja-JP" dirty="0" err="1">
                <a:solidFill>
                  <a:schemeClr val="accent2"/>
                </a:solidFill>
              </a:rPr>
              <a:t>sh</a:t>
            </a:r>
            <a:r>
              <a:rPr kumimoji="1" lang="en-US" altLang="ja-JP" dirty="0">
                <a:solidFill>
                  <a:schemeClr val="accent2"/>
                </a:solidFill>
              </a:rPr>
              <a:t> </a:t>
            </a:r>
            <a:r>
              <a:rPr kumimoji="1" lang="en-US" altLang="ja-JP" dirty="0">
                <a:solidFill>
                  <a:schemeClr val="bg1"/>
                </a:solidFill>
              </a:rPr>
              <a:t>build.sh</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B09B99E5-976B-4270-B9AC-B4693EEE1585}"/>
              </a:ext>
            </a:extLst>
          </p:cNvPr>
          <p:cNvSpPr txBox="1"/>
          <p:nvPr/>
        </p:nvSpPr>
        <p:spPr>
          <a:xfrm>
            <a:off x="2155866" y="4902813"/>
            <a:ext cx="2417618" cy="646331"/>
          </a:xfrm>
          <a:prstGeom prst="rect">
            <a:avLst/>
          </a:prstGeom>
          <a:noFill/>
        </p:spPr>
        <p:txBody>
          <a:bodyPr wrap="square" rtlCol="0">
            <a:spAutoFit/>
          </a:bodyPr>
          <a:lstStyle/>
          <a:p>
            <a:r>
              <a:rPr kumimoji="1" lang="en-US" altLang="ja-JP" dirty="0">
                <a:solidFill>
                  <a:schemeClr val="bg1"/>
                </a:solidFill>
              </a:rPr>
              <a:t>$</a:t>
            </a:r>
            <a:r>
              <a:rPr kumimoji="1" lang="en-US" altLang="ja-JP" dirty="0">
                <a:solidFill>
                  <a:schemeClr val="accent2"/>
                </a:solidFill>
              </a:rPr>
              <a:t> cd </a:t>
            </a:r>
            <a:r>
              <a:rPr kumimoji="1" lang="en-US" altLang="ja-JP" dirty="0">
                <a:solidFill>
                  <a:schemeClr val="bg1"/>
                </a:solidFill>
              </a:rPr>
              <a:t>client</a:t>
            </a:r>
            <a:endParaRPr lang="en-US" altLang="ja-JP" dirty="0">
              <a:solidFill>
                <a:schemeClr val="bg1"/>
              </a:solidFill>
            </a:endParaRPr>
          </a:p>
          <a:p>
            <a:r>
              <a:rPr kumimoji="1" lang="en-US" altLang="ja-JP" dirty="0">
                <a:solidFill>
                  <a:schemeClr val="bg1"/>
                </a:solidFill>
              </a:rPr>
              <a:t>$</a:t>
            </a:r>
            <a:r>
              <a:rPr kumimoji="1" lang="en-US" altLang="ja-JP" dirty="0">
                <a:solidFill>
                  <a:schemeClr val="accent2"/>
                </a:solidFill>
              </a:rPr>
              <a:t> </a:t>
            </a:r>
            <a:r>
              <a:rPr kumimoji="1" lang="en-US" altLang="ja-JP" dirty="0" err="1">
                <a:solidFill>
                  <a:schemeClr val="accent2"/>
                </a:solidFill>
              </a:rPr>
              <a:t>sh</a:t>
            </a:r>
            <a:r>
              <a:rPr kumimoji="1" lang="en-US" altLang="ja-JP" dirty="0">
                <a:solidFill>
                  <a:schemeClr val="accent2"/>
                </a:solidFill>
              </a:rPr>
              <a:t> </a:t>
            </a:r>
            <a:r>
              <a:rPr kumimoji="1" lang="en-US" altLang="ja-JP" dirty="0">
                <a:solidFill>
                  <a:schemeClr val="bg1"/>
                </a:solidFill>
              </a:rPr>
              <a:t>build.sh</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2205FF23-0D2B-48E3-BCD4-7A169A774994}"/>
              </a:ext>
            </a:extLst>
          </p:cNvPr>
          <p:cNvSpPr txBox="1"/>
          <p:nvPr/>
        </p:nvSpPr>
        <p:spPr>
          <a:xfrm>
            <a:off x="1148559" y="2045126"/>
            <a:ext cx="3049367" cy="461665"/>
          </a:xfrm>
          <a:prstGeom prst="rect">
            <a:avLst/>
          </a:prstGeom>
          <a:noFill/>
        </p:spPr>
        <p:txBody>
          <a:bodyPr wrap="square" rtlCol="0">
            <a:spAutoFit/>
          </a:bodyPr>
          <a:lstStyle/>
          <a:p>
            <a:pPr marL="342900" indent="-342900" algn="ctr">
              <a:buFont typeface="Arial" panose="020B0604020202020204" pitchFamily="34" charset="0"/>
              <a:buChar char="•"/>
            </a:pPr>
            <a:r>
              <a:rPr kumimoji="1" lang="en-US" altLang="ja-JP" sz="2400" dirty="0">
                <a:solidFill>
                  <a:schemeClr val="bg1"/>
                </a:solidFill>
              </a:rPr>
              <a:t>Server</a:t>
            </a:r>
            <a:r>
              <a:rPr kumimoji="1" lang="ja-JP" altLang="en-US" sz="2400" dirty="0">
                <a:solidFill>
                  <a:schemeClr val="bg1"/>
                </a:solidFill>
              </a:rPr>
              <a:t>側のビルド</a:t>
            </a:r>
          </a:p>
        </p:txBody>
      </p:sp>
      <p:sp>
        <p:nvSpPr>
          <p:cNvPr id="8" name="テキスト ボックス 7">
            <a:extLst>
              <a:ext uri="{FF2B5EF4-FFF2-40B4-BE49-F238E27FC236}">
                <a16:creationId xmlns:a16="http://schemas.microsoft.com/office/drawing/2014/main" id="{15B3E6E6-320F-40A0-8EAC-4DB019456855}"/>
              </a:ext>
            </a:extLst>
          </p:cNvPr>
          <p:cNvSpPr txBox="1"/>
          <p:nvPr/>
        </p:nvSpPr>
        <p:spPr>
          <a:xfrm>
            <a:off x="1148559" y="4177744"/>
            <a:ext cx="3049367" cy="461665"/>
          </a:xfrm>
          <a:prstGeom prst="rect">
            <a:avLst/>
          </a:prstGeom>
          <a:noFill/>
        </p:spPr>
        <p:txBody>
          <a:bodyPr wrap="square" rtlCol="0">
            <a:spAutoFit/>
          </a:bodyPr>
          <a:lstStyle/>
          <a:p>
            <a:pPr marL="342900" indent="-342900" algn="ctr">
              <a:buFont typeface="Arial" panose="020B0604020202020204" pitchFamily="34" charset="0"/>
              <a:buChar char="•"/>
            </a:pPr>
            <a:r>
              <a:rPr kumimoji="1" lang="en-US" altLang="ja-JP" sz="2400" dirty="0">
                <a:solidFill>
                  <a:schemeClr val="bg1"/>
                </a:solidFill>
              </a:rPr>
              <a:t>Client</a:t>
            </a:r>
            <a:r>
              <a:rPr kumimoji="1" lang="ja-JP" altLang="en-US" sz="2400" dirty="0">
                <a:solidFill>
                  <a:schemeClr val="bg1"/>
                </a:solidFill>
              </a:rPr>
              <a:t>側のビルド</a:t>
            </a:r>
          </a:p>
        </p:txBody>
      </p:sp>
      <p:sp>
        <p:nvSpPr>
          <p:cNvPr id="9" name="矢印: 右 8">
            <a:extLst>
              <a:ext uri="{FF2B5EF4-FFF2-40B4-BE49-F238E27FC236}">
                <a16:creationId xmlns:a16="http://schemas.microsoft.com/office/drawing/2014/main" id="{7040675C-6388-4703-8ED5-724CACE328EC}"/>
              </a:ext>
            </a:extLst>
          </p:cNvPr>
          <p:cNvSpPr/>
          <p:nvPr/>
        </p:nvSpPr>
        <p:spPr>
          <a:xfrm>
            <a:off x="5533901" y="3093360"/>
            <a:ext cx="1187532" cy="16608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9579868-6085-4250-B6C5-EA317CB7B570}"/>
              </a:ext>
            </a:extLst>
          </p:cNvPr>
          <p:cNvSpPr txBox="1"/>
          <p:nvPr/>
        </p:nvSpPr>
        <p:spPr>
          <a:xfrm>
            <a:off x="8689157" y="2770195"/>
            <a:ext cx="2417618" cy="646331"/>
          </a:xfrm>
          <a:prstGeom prst="rect">
            <a:avLst/>
          </a:prstGeom>
          <a:noFill/>
        </p:spPr>
        <p:txBody>
          <a:bodyPr wrap="square" rtlCol="0">
            <a:spAutoFit/>
          </a:bodyPr>
          <a:lstStyle/>
          <a:p>
            <a:r>
              <a:rPr kumimoji="1" lang="en-US" altLang="ja-JP" dirty="0">
                <a:solidFill>
                  <a:schemeClr val="bg1"/>
                </a:solidFill>
              </a:rPr>
              <a:t>$</a:t>
            </a:r>
            <a:r>
              <a:rPr kumimoji="1" lang="en-US" altLang="ja-JP" dirty="0">
                <a:solidFill>
                  <a:schemeClr val="accent2"/>
                </a:solidFill>
              </a:rPr>
              <a:t> cd </a:t>
            </a:r>
            <a:r>
              <a:rPr kumimoji="1" lang="en-US" altLang="ja-JP" dirty="0">
                <a:solidFill>
                  <a:schemeClr val="bg1"/>
                </a:solidFill>
              </a:rPr>
              <a:t>server</a:t>
            </a:r>
            <a:endParaRPr lang="en-US" altLang="ja-JP" dirty="0">
              <a:solidFill>
                <a:schemeClr val="bg1"/>
              </a:solidFill>
            </a:endParaRPr>
          </a:p>
          <a:p>
            <a:r>
              <a:rPr kumimoji="1" lang="en-US" altLang="ja-JP" dirty="0">
                <a:solidFill>
                  <a:schemeClr val="bg1"/>
                </a:solidFill>
              </a:rPr>
              <a:t>$</a:t>
            </a:r>
            <a:r>
              <a:rPr kumimoji="1" lang="en-US" altLang="ja-JP" dirty="0">
                <a:solidFill>
                  <a:schemeClr val="accent2"/>
                </a:solidFill>
              </a:rPr>
              <a:t> </a:t>
            </a:r>
            <a:r>
              <a:rPr kumimoji="1" lang="en-US" altLang="ja-JP" dirty="0" err="1">
                <a:solidFill>
                  <a:schemeClr val="accent2"/>
                </a:solidFill>
              </a:rPr>
              <a:t>sh</a:t>
            </a:r>
            <a:r>
              <a:rPr kumimoji="1" lang="en-US" altLang="ja-JP" dirty="0">
                <a:solidFill>
                  <a:schemeClr val="accent2"/>
                </a:solidFill>
              </a:rPr>
              <a:t> </a:t>
            </a:r>
            <a:r>
              <a:rPr kumimoji="1" lang="en-US" altLang="ja-JP" dirty="0">
                <a:solidFill>
                  <a:schemeClr val="bg1"/>
                </a:solidFill>
              </a:rPr>
              <a:t>run.sh</a:t>
            </a:r>
            <a:endParaRPr kumimoji="1" lang="ja-JP" altLang="en-US" dirty="0">
              <a:solidFill>
                <a:schemeClr val="bg1"/>
              </a:solidFill>
            </a:endParaRPr>
          </a:p>
        </p:txBody>
      </p:sp>
      <p:sp>
        <p:nvSpPr>
          <p:cNvPr id="11" name="テキスト ボックス 10">
            <a:extLst>
              <a:ext uri="{FF2B5EF4-FFF2-40B4-BE49-F238E27FC236}">
                <a16:creationId xmlns:a16="http://schemas.microsoft.com/office/drawing/2014/main" id="{16F26308-3571-4617-A38D-90032512A019}"/>
              </a:ext>
            </a:extLst>
          </p:cNvPr>
          <p:cNvSpPr txBox="1"/>
          <p:nvPr/>
        </p:nvSpPr>
        <p:spPr>
          <a:xfrm>
            <a:off x="8689157" y="4902813"/>
            <a:ext cx="2417618" cy="646331"/>
          </a:xfrm>
          <a:prstGeom prst="rect">
            <a:avLst/>
          </a:prstGeom>
          <a:noFill/>
        </p:spPr>
        <p:txBody>
          <a:bodyPr wrap="square" rtlCol="0">
            <a:spAutoFit/>
          </a:bodyPr>
          <a:lstStyle/>
          <a:p>
            <a:r>
              <a:rPr kumimoji="1" lang="en-US" altLang="ja-JP" dirty="0">
                <a:solidFill>
                  <a:schemeClr val="bg1"/>
                </a:solidFill>
              </a:rPr>
              <a:t>$</a:t>
            </a:r>
            <a:r>
              <a:rPr kumimoji="1" lang="en-US" altLang="ja-JP" dirty="0">
                <a:solidFill>
                  <a:schemeClr val="accent2"/>
                </a:solidFill>
              </a:rPr>
              <a:t> cd </a:t>
            </a:r>
            <a:r>
              <a:rPr kumimoji="1" lang="en-US" altLang="ja-JP" dirty="0">
                <a:solidFill>
                  <a:schemeClr val="bg1"/>
                </a:solidFill>
              </a:rPr>
              <a:t>client</a:t>
            </a:r>
            <a:endParaRPr lang="en-US" altLang="ja-JP" dirty="0">
              <a:solidFill>
                <a:schemeClr val="bg1"/>
              </a:solidFill>
            </a:endParaRPr>
          </a:p>
          <a:p>
            <a:r>
              <a:rPr kumimoji="1" lang="en-US" altLang="ja-JP" dirty="0">
                <a:solidFill>
                  <a:schemeClr val="bg1"/>
                </a:solidFill>
              </a:rPr>
              <a:t>$</a:t>
            </a:r>
            <a:r>
              <a:rPr kumimoji="1" lang="en-US" altLang="ja-JP" dirty="0">
                <a:solidFill>
                  <a:schemeClr val="accent2"/>
                </a:solidFill>
              </a:rPr>
              <a:t> </a:t>
            </a:r>
            <a:r>
              <a:rPr kumimoji="1" lang="en-US" altLang="ja-JP" dirty="0" err="1">
                <a:solidFill>
                  <a:schemeClr val="accent2"/>
                </a:solidFill>
              </a:rPr>
              <a:t>sh</a:t>
            </a:r>
            <a:r>
              <a:rPr kumimoji="1" lang="en-US" altLang="ja-JP" dirty="0">
                <a:solidFill>
                  <a:schemeClr val="accent2"/>
                </a:solidFill>
              </a:rPr>
              <a:t> </a:t>
            </a:r>
            <a:r>
              <a:rPr lang="en-US" altLang="ja-JP" dirty="0">
                <a:solidFill>
                  <a:schemeClr val="bg1"/>
                </a:solidFill>
              </a:rPr>
              <a:t>run</a:t>
            </a:r>
            <a:r>
              <a:rPr kumimoji="1" lang="en-US" altLang="ja-JP" dirty="0">
                <a:solidFill>
                  <a:schemeClr val="bg1"/>
                </a:solidFill>
              </a:rPr>
              <a:t>.sh</a:t>
            </a:r>
            <a:endParaRPr kumimoji="1" lang="ja-JP" altLang="en-US" dirty="0">
              <a:solidFill>
                <a:schemeClr val="bg1"/>
              </a:solidFill>
            </a:endParaRPr>
          </a:p>
        </p:txBody>
      </p:sp>
      <p:sp>
        <p:nvSpPr>
          <p:cNvPr id="12" name="テキスト ボックス 11">
            <a:extLst>
              <a:ext uri="{FF2B5EF4-FFF2-40B4-BE49-F238E27FC236}">
                <a16:creationId xmlns:a16="http://schemas.microsoft.com/office/drawing/2014/main" id="{4A7943E2-4150-475D-9FBE-FF11E62EF1E5}"/>
              </a:ext>
            </a:extLst>
          </p:cNvPr>
          <p:cNvSpPr txBox="1"/>
          <p:nvPr/>
        </p:nvSpPr>
        <p:spPr>
          <a:xfrm>
            <a:off x="7681850" y="2045126"/>
            <a:ext cx="3049367" cy="461665"/>
          </a:xfrm>
          <a:prstGeom prst="rect">
            <a:avLst/>
          </a:prstGeom>
          <a:noFill/>
        </p:spPr>
        <p:txBody>
          <a:bodyPr wrap="square" rtlCol="0">
            <a:spAutoFit/>
          </a:bodyPr>
          <a:lstStyle/>
          <a:p>
            <a:pPr marL="342900" indent="-342900" algn="ctr">
              <a:buFont typeface="Arial" panose="020B0604020202020204" pitchFamily="34" charset="0"/>
              <a:buChar char="•"/>
            </a:pPr>
            <a:r>
              <a:rPr kumimoji="1" lang="en-US" altLang="ja-JP" sz="2400" dirty="0">
                <a:solidFill>
                  <a:schemeClr val="bg1"/>
                </a:solidFill>
              </a:rPr>
              <a:t>Server</a:t>
            </a:r>
            <a:r>
              <a:rPr kumimoji="1" lang="ja-JP" altLang="en-US" sz="2400" dirty="0">
                <a:solidFill>
                  <a:schemeClr val="bg1"/>
                </a:solidFill>
              </a:rPr>
              <a:t>側の実行</a:t>
            </a:r>
          </a:p>
        </p:txBody>
      </p:sp>
      <p:sp>
        <p:nvSpPr>
          <p:cNvPr id="13" name="テキスト ボックス 12">
            <a:extLst>
              <a:ext uri="{FF2B5EF4-FFF2-40B4-BE49-F238E27FC236}">
                <a16:creationId xmlns:a16="http://schemas.microsoft.com/office/drawing/2014/main" id="{3CF45E80-B471-49B3-AF7D-F1670D2A1574}"/>
              </a:ext>
            </a:extLst>
          </p:cNvPr>
          <p:cNvSpPr txBox="1"/>
          <p:nvPr/>
        </p:nvSpPr>
        <p:spPr>
          <a:xfrm>
            <a:off x="7681850" y="4177744"/>
            <a:ext cx="3049367" cy="461665"/>
          </a:xfrm>
          <a:prstGeom prst="rect">
            <a:avLst/>
          </a:prstGeom>
          <a:noFill/>
        </p:spPr>
        <p:txBody>
          <a:bodyPr wrap="square" rtlCol="0">
            <a:spAutoFit/>
          </a:bodyPr>
          <a:lstStyle/>
          <a:p>
            <a:pPr marL="342900" indent="-342900" algn="ctr">
              <a:buFont typeface="Arial" panose="020B0604020202020204" pitchFamily="34" charset="0"/>
              <a:buChar char="•"/>
            </a:pPr>
            <a:r>
              <a:rPr kumimoji="1" lang="en-US" altLang="ja-JP" sz="2400" dirty="0">
                <a:solidFill>
                  <a:schemeClr val="bg1"/>
                </a:solidFill>
              </a:rPr>
              <a:t>Client</a:t>
            </a:r>
            <a:r>
              <a:rPr kumimoji="1" lang="ja-JP" altLang="en-US" sz="2400" dirty="0">
                <a:solidFill>
                  <a:schemeClr val="bg1"/>
                </a:solidFill>
              </a:rPr>
              <a:t>側の実行</a:t>
            </a:r>
          </a:p>
        </p:txBody>
      </p:sp>
    </p:spTree>
    <p:extLst>
      <p:ext uri="{BB962C8B-B14F-4D97-AF65-F5344CB8AC3E}">
        <p14:creationId xmlns:p14="http://schemas.microsoft.com/office/powerpoint/2010/main" val="2846726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8F9A1-60D2-4EB5-88CF-B1B79745F4FF}"/>
              </a:ext>
            </a:extLst>
          </p:cNvPr>
          <p:cNvSpPr>
            <a:spLocks noGrp="1"/>
          </p:cNvSpPr>
          <p:nvPr>
            <p:ph type="title"/>
          </p:nvPr>
        </p:nvSpPr>
        <p:spPr/>
        <p:txBody>
          <a:bodyPr/>
          <a:lstStyle/>
          <a:p>
            <a:r>
              <a:rPr kumimoji="1" lang="ja-JP" altLang="en-US" dirty="0"/>
              <a:t>処理の流れ</a:t>
            </a:r>
          </a:p>
        </p:txBody>
      </p:sp>
      <p:sp>
        <p:nvSpPr>
          <p:cNvPr id="3" name="スライド番号プレースホルダー 2">
            <a:extLst>
              <a:ext uri="{FF2B5EF4-FFF2-40B4-BE49-F238E27FC236}">
                <a16:creationId xmlns:a16="http://schemas.microsoft.com/office/drawing/2014/main" id="{FC6A87EE-8325-4F1F-8916-0580CB4077CA}"/>
              </a:ext>
            </a:extLst>
          </p:cNvPr>
          <p:cNvSpPr>
            <a:spLocks noGrp="1"/>
          </p:cNvSpPr>
          <p:nvPr>
            <p:ph type="sldNum" sz="quarter" idx="4"/>
          </p:nvPr>
        </p:nvSpPr>
        <p:spPr/>
        <p:txBody>
          <a:bodyPr/>
          <a:lstStyle/>
          <a:p>
            <a:fld id="{E47419E1-A497-46B0-9EAC-BCCE5F7750F3}" type="slidenum">
              <a:rPr kumimoji="1" lang="ja-JP" altLang="en-US" smtClean="0"/>
              <a:t>19</a:t>
            </a:fld>
            <a:endParaRPr kumimoji="1" lang="ja-JP" altLang="en-US" dirty="0"/>
          </a:p>
        </p:txBody>
      </p:sp>
    </p:spTree>
    <p:extLst>
      <p:ext uri="{BB962C8B-B14F-4D97-AF65-F5344CB8AC3E}">
        <p14:creationId xmlns:p14="http://schemas.microsoft.com/office/powerpoint/2010/main" val="107119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01AF87-988D-4DCE-8900-5E58490C538D}"/>
              </a:ext>
            </a:extLst>
          </p:cNvPr>
          <p:cNvSpPr>
            <a:spLocks noGrp="1"/>
          </p:cNvSpPr>
          <p:nvPr>
            <p:ph type="title"/>
          </p:nvPr>
        </p:nvSpPr>
        <p:spPr/>
        <p:txBody>
          <a:bodyPr>
            <a:normAutofit fontScale="90000"/>
          </a:bodyPr>
          <a:lstStyle/>
          <a:p>
            <a:r>
              <a:rPr kumimoji="1" lang="ja-JP" altLang="en-US" dirty="0"/>
              <a:t>どういうもの？</a:t>
            </a:r>
          </a:p>
        </p:txBody>
      </p:sp>
      <p:sp>
        <p:nvSpPr>
          <p:cNvPr id="4" name="スライド番号プレースホルダー 4">
            <a:extLst>
              <a:ext uri="{FF2B5EF4-FFF2-40B4-BE49-F238E27FC236}">
                <a16:creationId xmlns:a16="http://schemas.microsoft.com/office/drawing/2014/main" id="{6BFFBD4D-5A5E-4ABC-9B80-2E340BF8B2A8}"/>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2</a:t>
            </a:fld>
            <a:endParaRPr kumimoji="1" lang="ja-JP" altLang="en-US" dirty="0"/>
          </a:p>
        </p:txBody>
      </p:sp>
    </p:spTree>
    <p:extLst>
      <p:ext uri="{BB962C8B-B14F-4D97-AF65-F5344CB8AC3E}">
        <p14:creationId xmlns:p14="http://schemas.microsoft.com/office/powerpoint/2010/main" val="409983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線コネクタ 44">
            <a:extLst>
              <a:ext uri="{FF2B5EF4-FFF2-40B4-BE49-F238E27FC236}">
                <a16:creationId xmlns:a16="http://schemas.microsoft.com/office/drawing/2014/main" id="{98C7C8E6-C9B0-4B3F-9695-855523991DA3}"/>
              </a:ext>
            </a:extLst>
          </p:cNvPr>
          <p:cNvCxnSpPr>
            <a:cxnSpLocks/>
          </p:cNvCxnSpPr>
          <p:nvPr/>
        </p:nvCxnSpPr>
        <p:spPr>
          <a:xfrm flipH="1">
            <a:off x="6830770" y="5528435"/>
            <a:ext cx="157864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C7B889FA-0B02-416A-8B80-042E06952FBF}"/>
              </a:ext>
            </a:extLst>
          </p:cNvPr>
          <p:cNvSpPr>
            <a:spLocks noGrp="1"/>
          </p:cNvSpPr>
          <p:nvPr>
            <p:ph type="title"/>
          </p:nvPr>
        </p:nvSpPr>
        <p:spPr/>
        <p:txBody>
          <a:bodyPr/>
          <a:lstStyle/>
          <a:p>
            <a:r>
              <a:rPr kumimoji="1" lang="ja-JP" altLang="en-US" dirty="0"/>
              <a:t>処理の流れ</a:t>
            </a:r>
          </a:p>
        </p:txBody>
      </p:sp>
      <p:sp>
        <p:nvSpPr>
          <p:cNvPr id="3" name="スライド番号プレースホルダー 2">
            <a:extLst>
              <a:ext uri="{FF2B5EF4-FFF2-40B4-BE49-F238E27FC236}">
                <a16:creationId xmlns:a16="http://schemas.microsoft.com/office/drawing/2014/main" id="{7BE44EB1-A782-42AB-B7AD-643294CF602B}"/>
              </a:ext>
            </a:extLst>
          </p:cNvPr>
          <p:cNvSpPr>
            <a:spLocks noGrp="1"/>
          </p:cNvSpPr>
          <p:nvPr>
            <p:ph type="sldNum" sz="quarter" idx="4"/>
          </p:nvPr>
        </p:nvSpPr>
        <p:spPr/>
        <p:txBody>
          <a:bodyPr/>
          <a:lstStyle/>
          <a:p>
            <a:fld id="{E47419E1-A497-46B0-9EAC-BCCE5F7750F3}" type="slidenum">
              <a:rPr kumimoji="1" lang="ja-JP" altLang="en-US" smtClean="0"/>
              <a:t>20</a:t>
            </a:fld>
            <a:endParaRPr kumimoji="1" lang="ja-JP" altLang="en-US" dirty="0"/>
          </a:p>
        </p:txBody>
      </p:sp>
      <p:cxnSp>
        <p:nvCxnSpPr>
          <p:cNvPr id="20" name="直線矢印コネクタ 19">
            <a:extLst>
              <a:ext uri="{FF2B5EF4-FFF2-40B4-BE49-F238E27FC236}">
                <a16:creationId xmlns:a16="http://schemas.microsoft.com/office/drawing/2014/main" id="{C0BD7F1B-EBBE-4ED8-A162-78D656731B12}"/>
              </a:ext>
            </a:extLst>
          </p:cNvPr>
          <p:cNvCxnSpPr>
            <a:cxnSpLocks/>
            <a:endCxn id="6" idx="1"/>
          </p:cNvCxnSpPr>
          <p:nvPr/>
        </p:nvCxnSpPr>
        <p:spPr>
          <a:xfrm>
            <a:off x="6705535" y="1554086"/>
            <a:ext cx="1957511" cy="0"/>
          </a:xfrm>
          <a:prstGeom prst="straightConnector1">
            <a:avLst/>
          </a:prstGeom>
          <a:ln w="76200" cap="sq">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321C971-5966-45F6-BD4C-FE79E030132A}"/>
              </a:ext>
            </a:extLst>
          </p:cNvPr>
          <p:cNvCxnSpPr>
            <a:cxnSpLocks/>
            <a:endCxn id="5" idx="0"/>
          </p:cNvCxnSpPr>
          <p:nvPr/>
        </p:nvCxnSpPr>
        <p:spPr>
          <a:xfrm>
            <a:off x="6705535" y="1554086"/>
            <a:ext cx="0" cy="12098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D71FF17-2F44-48BE-A90D-F4D802C3B1AA}"/>
              </a:ext>
            </a:extLst>
          </p:cNvPr>
          <p:cNvSpPr txBox="1"/>
          <p:nvPr/>
        </p:nvSpPr>
        <p:spPr>
          <a:xfrm>
            <a:off x="6830770" y="1092421"/>
            <a:ext cx="1094606" cy="461665"/>
          </a:xfrm>
          <a:prstGeom prst="rect">
            <a:avLst/>
          </a:prstGeom>
          <a:noFill/>
          <a:ln>
            <a:noFill/>
          </a:ln>
        </p:spPr>
        <p:txBody>
          <a:bodyPr wrap="square" rtlCol="0">
            <a:spAutoFit/>
          </a:bodyPr>
          <a:lstStyle/>
          <a:p>
            <a:pPr algn="ctr"/>
            <a:r>
              <a:rPr kumimoji="1" lang="en-US" altLang="ja-JP" sz="2400" dirty="0">
                <a:solidFill>
                  <a:schemeClr val="bg2"/>
                </a:solidFill>
              </a:rPr>
              <a:t>/train</a:t>
            </a:r>
            <a:endParaRPr kumimoji="1" lang="ja-JP" altLang="en-US" sz="2400" dirty="0">
              <a:solidFill>
                <a:schemeClr val="bg2"/>
              </a:solidFill>
            </a:endParaRPr>
          </a:p>
        </p:txBody>
      </p:sp>
      <p:sp>
        <p:nvSpPr>
          <p:cNvPr id="34" name="正方形/長方形 33">
            <a:extLst>
              <a:ext uri="{FF2B5EF4-FFF2-40B4-BE49-F238E27FC236}">
                <a16:creationId xmlns:a16="http://schemas.microsoft.com/office/drawing/2014/main" id="{AF7393C7-6B94-4919-9141-86E61240F983}"/>
              </a:ext>
            </a:extLst>
          </p:cNvPr>
          <p:cNvSpPr/>
          <p:nvPr/>
        </p:nvSpPr>
        <p:spPr>
          <a:xfrm>
            <a:off x="8409418" y="5268052"/>
            <a:ext cx="2071249" cy="723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マルコフ連鎖の</a:t>
            </a:r>
            <a:endParaRPr kumimoji="1" lang="en-US" altLang="ja-JP" dirty="0">
              <a:solidFill>
                <a:schemeClr val="tx1"/>
              </a:solidFill>
            </a:endParaRPr>
          </a:p>
          <a:p>
            <a:pPr algn="ctr"/>
            <a:r>
              <a:rPr kumimoji="1" lang="ja-JP" altLang="en-US" dirty="0">
                <a:solidFill>
                  <a:schemeClr val="tx1"/>
                </a:solidFill>
              </a:rPr>
              <a:t>アルゴリズム</a:t>
            </a:r>
          </a:p>
        </p:txBody>
      </p:sp>
      <p:cxnSp>
        <p:nvCxnSpPr>
          <p:cNvPr id="35" name="直線コネクタ 34">
            <a:extLst>
              <a:ext uri="{FF2B5EF4-FFF2-40B4-BE49-F238E27FC236}">
                <a16:creationId xmlns:a16="http://schemas.microsoft.com/office/drawing/2014/main" id="{0AFE1A89-DE6C-4392-8941-CE579589D4B6}"/>
              </a:ext>
            </a:extLst>
          </p:cNvPr>
          <p:cNvCxnSpPr>
            <a:cxnSpLocks/>
          </p:cNvCxnSpPr>
          <p:nvPr/>
        </p:nvCxnSpPr>
        <p:spPr>
          <a:xfrm>
            <a:off x="6565372" y="3953243"/>
            <a:ext cx="0" cy="185663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0D707422-EEF8-4858-83DE-58CA56D7C2C3}"/>
              </a:ext>
            </a:extLst>
          </p:cNvPr>
          <p:cNvCxnSpPr>
            <a:cxnSpLocks/>
          </p:cNvCxnSpPr>
          <p:nvPr/>
        </p:nvCxnSpPr>
        <p:spPr>
          <a:xfrm>
            <a:off x="6565372" y="5809874"/>
            <a:ext cx="1844046" cy="0"/>
          </a:xfrm>
          <a:prstGeom prst="straightConnector1">
            <a:avLst/>
          </a:prstGeom>
          <a:ln w="76200" cap="sq">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C4756127-8282-4FB5-B7D7-0C70DF10908E}"/>
              </a:ext>
            </a:extLst>
          </p:cNvPr>
          <p:cNvCxnSpPr>
            <a:cxnSpLocks/>
          </p:cNvCxnSpPr>
          <p:nvPr/>
        </p:nvCxnSpPr>
        <p:spPr>
          <a:xfrm flipH="1" flipV="1">
            <a:off x="6830770" y="4094242"/>
            <a:ext cx="17970" cy="1434192"/>
          </a:xfrm>
          <a:prstGeom prst="straightConnector1">
            <a:avLst/>
          </a:prstGeom>
          <a:ln w="76200" cap="sq">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93BAF24-71AD-4249-9475-6F6D56079F82}"/>
              </a:ext>
            </a:extLst>
          </p:cNvPr>
          <p:cNvCxnSpPr>
            <a:cxnSpLocks/>
            <a:endCxn id="34" idx="0"/>
          </p:cNvCxnSpPr>
          <p:nvPr/>
        </p:nvCxnSpPr>
        <p:spPr>
          <a:xfrm>
            <a:off x="9440880" y="3953243"/>
            <a:ext cx="4163" cy="1314809"/>
          </a:xfrm>
          <a:prstGeom prst="straightConnector1">
            <a:avLst/>
          </a:prstGeom>
          <a:ln w="76200" cap="sq">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0BF8584-0F99-4C5E-B529-52B755C91338}"/>
              </a:ext>
            </a:extLst>
          </p:cNvPr>
          <p:cNvSpPr txBox="1"/>
          <p:nvPr/>
        </p:nvSpPr>
        <p:spPr>
          <a:xfrm>
            <a:off x="6397700" y="5901163"/>
            <a:ext cx="1996686" cy="461665"/>
          </a:xfrm>
          <a:prstGeom prst="rect">
            <a:avLst/>
          </a:prstGeom>
          <a:noFill/>
          <a:ln>
            <a:noFill/>
          </a:ln>
        </p:spPr>
        <p:txBody>
          <a:bodyPr wrap="square" rtlCol="0">
            <a:spAutoFit/>
          </a:bodyPr>
          <a:lstStyle/>
          <a:p>
            <a:pPr algn="ctr"/>
            <a:r>
              <a:rPr kumimoji="1" lang="en-US" altLang="ja-JP" sz="2400" dirty="0">
                <a:solidFill>
                  <a:schemeClr val="bg2"/>
                </a:solidFill>
              </a:rPr>
              <a:t>/generate</a:t>
            </a:r>
            <a:endParaRPr kumimoji="1" lang="ja-JP" altLang="en-US" sz="2400" dirty="0">
              <a:solidFill>
                <a:schemeClr val="bg2"/>
              </a:solidFill>
            </a:endParaRPr>
          </a:p>
        </p:txBody>
      </p:sp>
      <p:cxnSp>
        <p:nvCxnSpPr>
          <p:cNvPr id="65" name="直線矢印コネクタ 64">
            <a:extLst>
              <a:ext uri="{FF2B5EF4-FFF2-40B4-BE49-F238E27FC236}">
                <a16:creationId xmlns:a16="http://schemas.microsoft.com/office/drawing/2014/main" id="{F3BA9E82-AF2E-4779-B9B6-6105D8B40727}"/>
              </a:ext>
            </a:extLst>
          </p:cNvPr>
          <p:cNvCxnSpPr>
            <a:cxnSpLocks/>
            <a:stCxn id="6" idx="2"/>
            <a:endCxn id="31" idx="0"/>
          </p:cNvCxnSpPr>
          <p:nvPr/>
        </p:nvCxnSpPr>
        <p:spPr>
          <a:xfrm>
            <a:off x="9440880" y="1850969"/>
            <a:ext cx="0" cy="940319"/>
          </a:xfrm>
          <a:prstGeom prst="straightConnector1">
            <a:avLst/>
          </a:prstGeom>
          <a:ln w="76200" cap="sq">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47907D66-B08E-4635-972E-0C18BA5F14D4}"/>
              </a:ext>
            </a:extLst>
          </p:cNvPr>
          <p:cNvSpPr/>
          <p:nvPr/>
        </p:nvSpPr>
        <p:spPr>
          <a:xfrm>
            <a:off x="8663046" y="1257203"/>
            <a:ext cx="1555667" cy="5937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形態素解析器</a:t>
            </a:r>
          </a:p>
        </p:txBody>
      </p:sp>
      <p:cxnSp>
        <p:nvCxnSpPr>
          <p:cNvPr id="75" name="直線矢印コネクタ 74">
            <a:extLst>
              <a:ext uri="{FF2B5EF4-FFF2-40B4-BE49-F238E27FC236}">
                <a16:creationId xmlns:a16="http://schemas.microsoft.com/office/drawing/2014/main" id="{E47B643A-7776-40BC-AD2E-0AA8740B9788}"/>
              </a:ext>
            </a:extLst>
          </p:cNvPr>
          <p:cNvCxnSpPr>
            <a:cxnSpLocks/>
          </p:cNvCxnSpPr>
          <p:nvPr/>
        </p:nvCxnSpPr>
        <p:spPr>
          <a:xfrm>
            <a:off x="3701526" y="3258008"/>
            <a:ext cx="2338990" cy="0"/>
          </a:xfrm>
          <a:prstGeom prst="straightConnector1">
            <a:avLst/>
          </a:prstGeom>
          <a:ln w="76200" cap="sq">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C5F6D16-3E33-49B0-8809-C4FD8B58C66C}"/>
              </a:ext>
            </a:extLst>
          </p:cNvPr>
          <p:cNvCxnSpPr>
            <a:cxnSpLocks/>
          </p:cNvCxnSpPr>
          <p:nvPr/>
        </p:nvCxnSpPr>
        <p:spPr>
          <a:xfrm flipH="1">
            <a:off x="3890122" y="3599992"/>
            <a:ext cx="2318895" cy="0"/>
          </a:xfrm>
          <a:prstGeom prst="straightConnector1">
            <a:avLst/>
          </a:prstGeom>
          <a:ln w="76200" cap="sq">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楕円 3">
            <a:extLst>
              <a:ext uri="{FF2B5EF4-FFF2-40B4-BE49-F238E27FC236}">
                <a16:creationId xmlns:a16="http://schemas.microsoft.com/office/drawing/2014/main" id="{A3E52B4C-835C-458B-89BC-58DB88BE7697}"/>
              </a:ext>
            </a:extLst>
          </p:cNvPr>
          <p:cNvSpPr/>
          <p:nvPr/>
        </p:nvSpPr>
        <p:spPr>
          <a:xfrm>
            <a:off x="2560085" y="2763981"/>
            <a:ext cx="1330037" cy="13300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Client</a:t>
            </a:r>
            <a:endParaRPr kumimoji="1" lang="ja-JP" altLang="en-US" dirty="0">
              <a:solidFill>
                <a:schemeClr val="tx1"/>
              </a:solidFill>
            </a:endParaRPr>
          </a:p>
        </p:txBody>
      </p:sp>
      <p:sp>
        <p:nvSpPr>
          <p:cNvPr id="5" name="楕円 4">
            <a:extLst>
              <a:ext uri="{FF2B5EF4-FFF2-40B4-BE49-F238E27FC236}">
                <a16:creationId xmlns:a16="http://schemas.microsoft.com/office/drawing/2014/main" id="{6BE34524-437E-4ECB-934D-B758D72CCF0E}"/>
              </a:ext>
            </a:extLst>
          </p:cNvPr>
          <p:cNvSpPr/>
          <p:nvPr/>
        </p:nvSpPr>
        <p:spPr>
          <a:xfrm>
            <a:off x="6040516" y="2763981"/>
            <a:ext cx="1330037" cy="13300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Server</a:t>
            </a:r>
            <a:endParaRPr kumimoji="1" lang="ja-JP" altLang="en-US" dirty="0">
              <a:solidFill>
                <a:schemeClr val="tx1"/>
              </a:solidFill>
            </a:endParaRPr>
          </a:p>
        </p:txBody>
      </p:sp>
      <p:sp>
        <p:nvSpPr>
          <p:cNvPr id="85" name="テキスト ボックス 84">
            <a:extLst>
              <a:ext uri="{FF2B5EF4-FFF2-40B4-BE49-F238E27FC236}">
                <a16:creationId xmlns:a16="http://schemas.microsoft.com/office/drawing/2014/main" id="{4570CF42-DD8D-4444-8696-F01572F67DAD}"/>
              </a:ext>
            </a:extLst>
          </p:cNvPr>
          <p:cNvSpPr txBox="1"/>
          <p:nvPr/>
        </p:nvSpPr>
        <p:spPr>
          <a:xfrm>
            <a:off x="4170885" y="2826329"/>
            <a:ext cx="1595194" cy="369332"/>
          </a:xfrm>
          <a:prstGeom prst="rect">
            <a:avLst/>
          </a:prstGeom>
          <a:noFill/>
        </p:spPr>
        <p:txBody>
          <a:bodyPr wrap="square" rtlCol="0">
            <a:spAutoFit/>
          </a:bodyPr>
          <a:lstStyle/>
          <a:p>
            <a:pPr algn="ctr"/>
            <a:r>
              <a:rPr kumimoji="1" lang="ja-JP" altLang="en-US" dirty="0">
                <a:solidFill>
                  <a:schemeClr val="bg2"/>
                </a:solidFill>
              </a:rPr>
              <a:t>ソケット通信</a:t>
            </a:r>
          </a:p>
        </p:txBody>
      </p:sp>
      <p:pic>
        <p:nvPicPr>
          <p:cNvPr id="87" name="図 86" descr="テーブル, 座る, ノートパソコン, コンピュータ が含まれている画像&#10;&#10;自動的に生成された説明">
            <a:extLst>
              <a:ext uri="{FF2B5EF4-FFF2-40B4-BE49-F238E27FC236}">
                <a16:creationId xmlns:a16="http://schemas.microsoft.com/office/drawing/2014/main" id="{56BC0DBA-4978-4916-AE2D-023589A33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331" y="2764244"/>
            <a:ext cx="1321725" cy="1330038"/>
          </a:xfrm>
          <a:prstGeom prst="rect">
            <a:avLst/>
          </a:prstGeom>
        </p:spPr>
      </p:pic>
      <p:sp>
        <p:nvSpPr>
          <p:cNvPr id="88" name="テキスト ボックス 87">
            <a:extLst>
              <a:ext uri="{FF2B5EF4-FFF2-40B4-BE49-F238E27FC236}">
                <a16:creationId xmlns:a16="http://schemas.microsoft.com/office/drawing/2014/main" id="{441D7232-7CE6-49E4-82CF-AC34A53C0281}"/>
              </a:ext>
            </a:extLst>
          </p:cNvPr>
          <p:cNvSpPr txBox="1"/>
          <p:nvPr/>
        </p:nvSpPr>
        <p:spPr>
          <a:xfrm>
            <a:off x="9469917" y="2082308"/>
            <a:ext cx="693061" cy="369332"/>
          </a:xfrm>
          <a:prstGeom prst="rect">
            <a:avLst/>
          </a:prstGeom>
          <a:noFill/>
        </p:spPr>
        <p:txBody>
          <a:bodyPr wrap="square" rtlCol="0">
            <a:spAutoFit/>
          </a:bodyPr>
          <a:lstStyle/>
          <a:p>
            <a:pPr algn="ctr"/>
            <a:r>
              <a:rPr kumimoji="1" lang="ja-JP" altLang="en-US" dirty="0">
                <a:solidFill>
                  <a:schemeClr val="bg2"/>
                </a:solidFill>
              </a:rPr>
              <a:t>追加</a:t>
            </a:r>
          </a:p>
        </p:txBody>
      </p:sp>
      <p:graphicFrame>
        <p:nvGraphicFramePr>
          <p:cNvPr id="90" name="表 4">
            <a:extLst>
              <a:ext uri="{FF2B5EF4-FFF2-40B4-BE49-F238E27FC236}">
                <a16:creationId xmlns:a16="http://schemas.microsoft.com/office/drawing/2014/main" id="{4A7DD572-8532-497F-B4F0-6377D42610BB}"/>
              </a:ext>
            </a:extLst>
          </p:cNvPr>
          <p:cNvGraphicFramePr>
            <a:graphicFrameLocks noGrp="1"/>
          </p:cNvGraphicFramePr>
          <p:nvPr>
            <p:extLst>
              <p:ext uri="{D42A27DB-BD31-4B8C-83A1-F6EECF244321}">
                <p14:modId xmlns:p14="http://schemas.microsoft.com/office/powerpoint/2010/main" val="904427612"/>
              </p:ext>
            </p:extLst>
          </p:nvPr>
        </p:nvGraphicFramePr>
        <p:xfrm>
          <a:off x="8159436" y="2795896"/>
          <a:ext cx="2550320" cy="1371600"/>
        </p:xfrm>
        <a:graphic>
          <a:graphicData uri="http://schemas.openxmlformats.org/drawingml/2006/table">
            <a:tbl>
              <a:tblPr firstRow="1" bandRow="1">
                <a:tableStyleId>{2D5ABB26-0587-4C30-8999-92F81FD0307C}</a:tableStyleId>
              </a:tblPr>
              <a:tblGrid>
                <a:gridCol w="510064">
                  <a:extLst>
                    <a:ext uri="{9D8B030D-6E8A-4147-A177-3AD203B41FA5}">
                      <a16:colId xmlns:a16="http://schemas.microsoft.com/office/drawing/2014/main" val="1587233967"/>
                    </a:ext>
                  </a:extLst>
                </a:gridCol>
                <a:gridCol w="510064">
                  <a:extLst>
                    <a:ext uri="{9D8B030D-6E8A-4147-A177-3AD203B41FA5}">
                      <a16:colId xmlns:a16="http://schemas.microsoft.com/office/drawing/2014/main" val="3298660167"/>
                    </a:ext>
                  </a:extLst>
                </a:gridCol>
                <a:gridCol w="510064">
                  <a:extLst>
                    <a:ext uri="{9D8B030D-6E8A-4147-A177-3AD203B41FA5}">
                      <a16:colId xmlns:a16="http://schemas.microsoft.com/office/drawing/2014/main" val="4014450630"/>
                    </a:ext>
                  </a:extLst>
                </a:gridCol>
                <a:gridCol w="510064">
                  <a:extLst>
                    <a:ext uri="{9D8B030D-6E8A-4147-A177-3AD203B41FA5}">
                      <a16:colId xmlns:a16="http://schemas.microsoft.com/office/drawing/2014/main" val="3399189065"/>
                    </a:ext>
                  </a:extLst>
                </a:gridCol>
                <a:gridCol w="510064">
                  <a:extLst>
                    <a:ext uri="{9D8B030D-6E8A-4147-A177-3AD203B41FA5}">
                      <a16:colId xmlns:a16="http://schemas.microsoft.com/office/drawing/2014/main" val="602439559"/>
                    </a:ext>
                  </a:extLst>
                </a:gridCol>
              </a:tblGrid>
              <a:tr h="130273">
                <a:tc>
                  <a:txBody>
                    <a:bodyPr/>
                    <a:lstStyle/>
                    <a:p>
                      <a:pPr algn="ctr"/>
                      <a:r>
                        <a:rPr kumimoji="1" lang="en-US" altLang="ja-JP" sz="300" dirty="0">
                          <a:solidFill>
                            <a:schemeClr val="bg2"/>
                          </a:solidFill>
                        </a:rPr>
                        <a:t>Value1</a:t>
                      </a:r>
                      <a:endParaRPr kumimoji="1" lang="ja-JP" altLang="en-US" sz="300" dirty="0">
                        <a:solidFill>
                          <a:schemeClr val="bg2"/>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sz="300" dirty="0">
                          <a:solidFill>
                            <a:schemeClr val="bg2"/>
                          </a:solidFill>
                        </a:rPr>
                        <a:t>Value2</a:t>
                      </a:r>
                      <a:endParaRPr kumimoji="1" lang="ja-JP" altLang="en-US" sz="300" dirty="0">
                        <a:solidFill>
                          <a:schemeClr val="bg2"/>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sz="300" dirty="0">
                          <a:solidFill>
                            <a:schemeClr val="bg2"/>
                          </a:solidFill>
                        </a:rPr>
                        <a:t>Value3</a:t>
                      </a:r>
                      <a:endParaRPr kumimoji="1" lang="ja-JP" altLang="en-US" sz="300" dirty="0">
                        <a:solidFill>
                          <a:schemeClr val="bg2"/>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sz="300" dirty="0" err="1">
                          <a:solidFill>
                            <a:schemeClr val="bg2"/>
                          </a:solidFill>
                        </a:rPr>
                        <a:t>isStart</a:t>
                      </a:r>
                      <a:endParaRPr kumimoji="1" lang="ja-JP" altLang="en-US" sz="300" dirty="0">
                        <a:solidFill>
                          <a:schemeClr val="bg2"/>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kumimoji="1" lang="en-US" altLang="ja-JP" sz="300" dirty="0" err="1">
                          <a:solidFill>
                            <a:schemeClr val="bg2"/>
                          </a:solidFill>
                        </a:rPr>
                        <a:t>isEnd</a:t>
                      </a:r>
                      <a:endParaRPr kumimoji="1" lang="ja-JP" altLang="en-US" sz="300" dirty="0">
                        <a:solidFill>
                          <a:schemeClr val="bg2"/>
                        </a:solidFill>
                      </a:endParaRPr>
                    </a:p>
                  </a:txBody>
                  <a:tcPr anchor="ctr">
                    <a:lnL>
                      <a:noFill/>
                    </a:lnL>
                    <a:lnR>
                      <a:noFill/>
                    </a:lnR>
                    <a:lnT w="762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813331142"/>
                  </a:ext>
                </a:extLst>
              </a:tr>
              <a:tr h="130273">
                <a:tc>
                  <a:txBody>
                    <a:bodyPr/>
                    <a:lstStyle/>
                    <a:p>
                      <a:pPr algn="ctr"/>
                      <a:r>
                        <a:rPr kumimoji="1" lang="ja-JP" altLang="en-US" sz="300" dirty="0">
                          <a:solidFill>
                            <a:schemeClr val="bg2"/>
                          </a:solidFill>
                        </a:rPr>
                        <a:t>私</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は</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最強</a:t>
                      </a: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True</a:t>
                      </a:r>
                      <a:endParaRPr kumimoji="1" lang="ja-JP" altLang="en-US" sz="300" dirty="0">
                        <a:solidFill>
                          <a:schemeClr val="bg2"/>
                        </a:solidFill>
                      </a:endParaRP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99040395"/>
                  </a:ext>
                </a:extLst>
              </a:tr>
              <a:tr h="130273">
                <a:tc>
                  <a:txBody>
                    <a:bodyPr/>
                    <a:lstStyle/>
                    <a:p>
                      <a:pPr algn="ctr"/>
                      <a:r>
                        <a:rPr kumimoji="1" lang="ja-JP" altLang="en-US" sz="300" dirty="0">
                          <a:solidFill>
                            <a:schemeClr val="bg2"/>
                          </a:solidFill>
                        </a:rPr>
                        <a:t>私</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sz="300" dirty="0">
                          <a:solidFill>
                            <a:schemeClr val="bg2"/>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sz="300" dirty="0">
                          <a:solidFill>
                            <a:schemeClr val="bg2"/>
                          </a:solidFill>
                        </a:rPr>
                        <a:t>ご飯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sz="300" dirty="0">
                          <a:solidFill>
                            <a:schemeClr val="bg2"/>
                          </a:solidFill>
                        </a:rPr>
                        <a:t>True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3996584265"/>
                  </a:ext>
                </a:extLst>
              </a:tr>
              <a:tr h="130273">
                <a:tc>
                  <a:txBody>
                    <a:bodyPr/>
                    <a:lstStyle/>
                    <a:p>
                      <a:pPr algn="ctr"/>
                      <a:r>
                        <a:rPr kumimoji="1" lang="ja-JP" altLang="en-US" sz="300" dirty="0">
                          <a:solidFill>
                            <a:schemeClr val="bg2"/>
                          </a:solidFill>
                        </a:rPr>
                        <a:t>私</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True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40310769"/>
                  </a:ext>
                </a:extLst>
              </a:tr>
              <a:tr h="130273">
                <a:tc>
                  <a:txBody>
                    <a:bodyPr/>
                    <a:lstStyle/>
                    <a:p>
                      <a:pPr algn="ctr"/>
                      <a:r>
                        <a:rPr kumimoji="1" lang="ja-JP" altLang="en-US" sz="300" dirty="0">
                          <a:solidFill>
                            <a:schemeClr val="bg2"/>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sz="300" dirty="0">
                          <a:solidFill>
                            <a:schemeClr val="bg2"/>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sz="300" dirty="0">
                          <a:solidFill>
                            <a:schemeClr val="bg2"/>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1198097520"/>
                  </a:ext>
                </a:extLst>
              </a:tr>
              <a:tr h="130273">
                <a:tc>
                  <a:txBody>
                    <a:bodyPr/>
                    <a:lstStyle/>
                    <a:p>
                      <a:pPr algn="ctr"/>
                      <a:r>
                        <a:rPr kumimoji="1" lang="ja-JP" altLang="en-US" sz="300" dirty="0">
                          <a:solidFill>
                            <a:schemeClr val="bg2"/>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最強</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の</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851361464"/>
                  </a:ext>
                </a:extLst>
              </a:tr>
              <a:tr h="130273">
                <a:tc>
                  <a:txBody>
                    <a:bodyPr/>
                    <a:lstStyle/>
                    <a:p>
                      <a:pPr algn="ctr"/>
                      <a:r>
                        <a:rPr kumimoji="1" lang="ja-JP" altLang="en-US" sz="300" dirty="0">
                          <a:solidFill>
                            <a:schemeClr val="bg2"/>
                          </a:solidFill>
                        </a:rPr>
                        <a:t>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sz="300" dirty="0">
                          <a:solidFill>
                            <a:schemeClr val="bg2"/>
                          </a:solidFill>
                        </a:rPr>
                        <a:t>ご飯</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sz="300" dirty="0">
                          <a:solidFill>
                            <a:schemeClr val="bg2"/>
                          </a:solidFill>
                        </a:rPr>
                        <a:t>を</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4168032237"/>
                  </a:ext>
                </a:extLst>
              </a:tr>
              <a:tr h="130273">
                <a:tc>
                  <a:txBody>
                    <a:bodyPr/>
                    <a:lstStyle/>
                    <a:p>
                      <a:pPr algn="ctr"/>
                      <a:r>
                        <a:rPr kumimoji="1" lang="ja-JP" altLang="en-US" sz="300" dirty="0">
                          <a:solidFill>
                            <a:schemeClr val="bg2"/>
                          </a:solidFill>
                        </a:rPr>
                        <a:t>最強</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の</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矛</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True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6052742"/>
                  </a:ext>
                </a:extLst>
              </a:tr>
              <a:tr h="130273">
                <a:tc>
                  <a:txBody>
                    <a:bodyPr/>
                    <a:lstStyle/>
                    <a:p>
                      <a:pPr algn="ctr"/>
                      <a:r>
                        <a:rPr kumimoji="1" lang="ja-JP" altLang="en-US" sz="300" dirty="0">
                          <a:solidFill>
                            <a:schemeClr val="bg2"/>
                          </a:solidFill>
                        </a:rPr>
                        <a:t>最強</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sz="300" dirty="0">
                          <a:solidFill>
                            <a:schemeClr val="bg2"/>
                          </a:solidFill>
                        </a:rPr>
                        <a:t>の</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ja-JP" altLang="en-US" sz="300" dirty="0">
                          <a:solidFill>
                            <a:schemeClr val="bg2"/>
                          </a:solidFill>
                        </a:rPr>
                        <a:t>盾</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tc>
                  <a:txBody>
                    <a:bodyPr/>
                    <a:lstStyle/>
                    <a:p>
                      <a:pPr algn="ctr"/>
                      <a:r>
                        <a:rPr kumimoji="1" lang="en-US" altLang="ja-JP" sz="300" dirty="0">
                          <a:solidFill>
                            <a:schemeClr val="bg2"/>
                          </a:solidFill>
                        </a:rPr>
                        <a:t>True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90000"/>
                        <a:lumOff val="10000"/>
                      </a:schemeClr>
                    </a:solidFill>
                  </a:tcPr>
                </a:tc>
                <a:extLst>
                  <a:ext uri="{0D108BD9-81ED-4DB2-BD59-A6C34878D82A}">
                    <a16:rowId xmlns:a16="http://schemas.microsoft.com/office/drawing/2014/main" val="1073418814"/>
                  </a:ext>
                </a:extLst>
              </a:tr>
              <a:tr h="130273">
                <a:tc>
                  <a:txBody>
                    <a:bodyPr/>
                    <a:lstStyle/>
                    <a:p>
                      <a:pPr algn="ctr"/>
                      <a:r>
                        <a:rPr kumimoji="1" lang="ja-JP" altLang="en-US" sz="300" dirty="0">
                          <a:solidFill>
                            <a:schemeClr val="bg2"/>
                          </a:solidFill>
                        </a:rPr>
                        <a:t>ご飯</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を</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tc>
                  <a:txBody>
                    <a:bodyPr/>
                    <a:lstStyle/>
                    <a:p>
                      <a:pPr algn="ctr"/>
                      <a:r>
                        <a:rPr kumimoji="1" lang="ja-JP" altLang="en-US" sz="300" dirty="0">
                          <a:solidFill>
                            <a:schemeClr val="bg2"/>
                          </a:solidFill>
                        </a:rPr>
                        <a:t>食べた</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False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tc>
                  <a:txBody>
                    <a:bodyPr/>
                    <a:lstStyle/>
                    <a:p>
                      <a:pPr algn="ctr"/>
                      <a:r>
                        <a:rPr kumimoji="1" lang="en-US" altLang="ja-JP" sz="300" dirty="0">
                          <a:solidFill>
                            <a:schemeClr val="bg2"/>
                          </a:solidFill>
                        </a:rPr>
                        <a:t>True</a:t>
                      </a:r>
                      <a:endParaRPr kumimoji="1" lang="ja-JP" altLang="en-US" sz="300" dirty="0">
                        <a:solidFill>
                          <a:schemeClr val="bg2"/>
                        </a:solidFill>
                      </a:endParaRP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09843846"/>
                  </a:ext>
                </a:extLst>
              </a:tr>
            </a:tbl>
          </a:graphicData>
        </a:graphic>
      </p:graphicFrame>
      <p:sp>
        <p:nvSpPr>
          <p:cNvPr id="31" name="正方形/長方形 30">
            <a:extLst>
              <a:ext uri="{FF2B5EF4-FFF2-40B4-BE49-F238E27FC236}">
                <a16:creationId xmlns:a16="http://schemas.microsoft.com/office/drawing/2014/main" id="{A24E6A89-A783-418E-A15D-ED9CC3350E67}"/>
              </a:ext>
            </a:extLst>
          </p:cNvPr>
          <p:cNvSpPr/>
          <p:nvPr/>
        </p:nvSpPr>
        <p:spPr>
          <a:xfrm>
            <a:off x="8199973" y="2791288"/>
            <a:ext cx="2481814" cy="12754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2"/>
                </a:solidFill>
              </a:rPr>
              <a:t>オブジェクトの配列</a:t>
            </a:r>
            <a:endParaRPr kumimoji="1" lang="ja-JP" altLang="en-US" b="1" dirty="0">
              <a:solidFill>
                <a:schemeClr val="accent2"/>
              </a:solidFill>
            </a:endParaRPr>
          </a:p>
        </p:txBody>
      </p:sp>
    </p:spTree>
    <p:extLst>
      <p:ext uri="{BB962C8B-B14F-4D97-AF65-F5344CB8AC3E}">
        <p14:creationId xmlns:p14="http://schemas.microsoft.com/office/powerpoint/2010/main" val="4088621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D4F60-EB82-43F2-B6FA-FFF7D5B70F37}"/>
              </a:ext>
            </a:extLst>
          </p:cNvPr>
          <p:cNvSpPr>
            <a:spLocks noGrp="1"/>
          </p:cNvSpPr>
          <p:nvPr>
            <p:ph type="title"/>
          </p:nvPr>
        </p:nvSpPr>
        <p:spPr/>
        <p:txBody>
          <a:bodyPr/>
          <a:lstStyle/>
          <a:p>
            <a:r>
              <a:rPr kumimoji="1" lang="ja-JP" altLang="en-US" dirty="0"/>
              <a:t>工夫した点</a:t>
            </a:r>
          </a:p>
        </p:txBody>
      </p:sp>
      <p:sp>
        <p:nvSpPr>
          <p:cNvPr id="3" name="スライド番号プレースホルダー 2">
            <a:extLst>
              <a:ext uri="{FF2B5EF4-FFF2-40B4-BE49-F238E27FC236}">
                <a16:creationId xmlns:a16="http://schemas.microsoft.com/office/drawing/2014/main" id="{A7FC4C62-7647-43D7-B1F9-C49BD2355A47}"/>
              </a:ext>
            </a:extLst>
          </p:cNvPr>
          <p:cNvSpPr>
            <a:spLocks noGrp="1"/>
          </p:cNvSpPr>
          <p:nvPr>
            <p:ph type="sldNum" sz="quarter" idx="4"/>
          </p:nvPr>
        </p:nvSpPr>
        <p:spPr/>
        <p:txBody>
          <a:bodyPr/>
          <a:lstStyle/>
          <a:p>
            <a:fld id="{E47419E1-A497-46B0-9EAC-BCCE5F7750F3}" type="slidenum">
              <a:rPr kumimoji="1" lang="ja-JP" altLang="en-US" smtClean="0"/>
              <a:t>21</a:t>
            </a:fld>
            <a:endParaRPr kumimoji="1" lang="ja-JP" altLang="en-US" dirty="0"/>
          </a:p>
        </p:txBody>
      </p:sp>
    </p:spTree>
    <p:extLst>
      <p:ext uri="{BB962C8B-B14F-4D97-AF65-F5344CB8AC3E}">
        <p14:creationId xmlns:p14="http://schemas.microsoft.com/office/powerpoint/2010/main" val="2270895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AB7FABA-3701-4AE0-89FC-7374D770698E}"/>
              </a:ext>
            </a:extLst>
          </p:cNvPr>
          <p:cNvSpPr>
            <a:spLocks noGrp="1"/>
          </p:cNvSpPr>
          <p:nvPr>
            <p:ph idx="1"/>
          </p:nvPr>
        </p:nvSpPr>
        <p:spPr/>
        <p:txBody>
          <a:bodyPr/>
          <a:lstStyle/>
          <a:p>
            <a:r>
              <a:rPr lang="en-US" altLang="ja-JP" b="0" i="0" dirty="0" err="1">
                <a:solidFill>
                  <a:schemeClr val="accent1"/>
                </a:solidFill>
                <a:effectLst/>
                <a:latin typeface="SFMono-Regular"/>
              </a:rPr>
              <a:t>MarkovChain</a:t>
            </a:r>
            <a:r>
              <a:rPr lang="en-US" altLang="ja-JP" b="0" i="0" dirty="0">
                <a:solidFill>
                  <a:srgbClr val="C9D1D9"/>
                </a:solidFill>
                <a:effectLst/>
                <a:latin typeface="SFMono-Regular"/>
              </a:rPr>
              <a:t> Class</a:t>
            </a:r>
          </a:p>
          <a:p>
            <a:pPr lvl="1"/>
            <a:r>
              <a:rPr lang="en-US" altLang="ja-JP" dirty="0">
                <a:solidFill>
                  <a:srgbClr val="C9D1D9"/>
                </a:solidFill>
                <a:latin typeface="SFMono-Regular"/>
              </a:rPr>
              <a:t>void </a:t>
            </a:r>
            <a:r>
              <a:rPr lang="en-US" altLang="ja-JP" dirty="0" err="1">
                <a:solidFill>
                  <a:schemeClr val="accent2"/>
                </a:solidFill>
                <a:latin typeface="SFMono-Regular"/>
              </a:rPr>
              <a:t>addElement</a:t>
            </a:r>
            <a:r>
              <a:rPr lang="en-US" altLang="ja-JP" dirty="0">
                <a:solidFill>
                  <a:srgbClr val="C9D1D9"/>
                </a:solidFill>
                <a:latin typeface="SFMono-Regular"/>
              </a:rPr>
              <a:t>(String text)</a:t>
            </a:r>
          </a:p>
          <a:p>
            <a:pPr lvl="1"/>
            <a:r>
              <a:rPr lang="en-US" altLang="ja-JP" dirty="0">
                <a:solidFill>
                  <a:srgbClr val="C9D1D9"/>
                </a:solidFill>
                <a:latin typeface="SFMono-Regular"/>
              </a:rPr>
              <a:t>String </a:t>
            </a:r>
            <a:r>
              <a:rPr lang="en-US" altLang="ja-JP" dirty="0">
                <a:solidFill>
                  <a:schemeClr val="accent2"/>
                </a:solidFill>
                <a:latin typeface="SFMono-Regular"/>
              </a:rPr>
              <a:t>generate</a:t>
            </a:r>
            <a:r>
              <a:rPr lang="en-US" altLang="ja-JP" dirty="0">
                <a:solidFill>
                  <a:srgbClr val="C9D1D9"/>
                </a:solidFill>
                <a:latin typeface="SFMono-Regular"/>
              </a:rPr>
              <a:t>()</a:t>
            </a:r>
          </a:p>
          <a:p>
            <a:pPr lvl="1"/>
            <a:r>
              <a:rPr lang="en-US" altLang="ja-JP" dirty="0">
                <a:solidFill>
                  <a:srgbClr val="C9D1D9"/>
                </a:solidFill>
                <a:latin typeface="SFMono-Regular"/>
              </a:rPr>
              <a:t>void </a:t>
            </a:r>
            <a:r>
              <a:rPr lang="en-US" altLang="ja-JP" dirty="0">
                <a:solidFill>
                  <a:schemeClr val="accent2"/>
                </a:solidFill>
                <a:latin typeface="SFMono-Regular"/>
              </a:rPr>
              <a:t>reset</a:t>
            </a:r>
            <a:r>
              <a:rPr lang="en-US" altLang="ja-JP" dirty="0">
                <a:solidFill>
                  <a:srgbClr val="C9D1D9"/>
                </a:solidFill>
                <a:latin typeface="SFMono-Regular"/>
              </a:rPr>
              <a:t>()</a:t>
            </a:r>
          </a:p>
          <a:p>
            <a:pPr lvl="1"/>
            <a:r>
              <a:rPr lang="en-US" altLang="ja-JP" dirty="0">
                <a:solidFill>
                  <a:srgbClr val="C9D1D9"/>
                </a:solidFill>
                <a:latin typeface="SFMono-Regular"/>
              </a:rPr>
              <a:t>void </a:t>
            </a:r>
            <a:r>
              <a:rPr lang="en-US" altLang="ja-JP" dirty="0" err="1">
                <a:solidFill>
                  <a:schemeClr val="accent2"/>
                </a:solidFill>
                <a:latin typeface="SFMono-Regular"/>
              </a:rPr>
              <a:t>printData</a:t>
            </a:r>
            <a:r>
              <a:rPr lang="en-US" altLang="ja-JP" dirty="0">
                <a:solidFill>
                  <a:srgbClr val="C9D1D9"/>
                </a:solidFill>
                <a:latin typeface="SFMono-Regular"/>
              </a:rPr>
              <a:t>()</a:t>
            </a:r>
          </a:p>
          <a:p>
            <a:r>
              <a:rPr lang="en-US" altLang="ja-JP" dirty="0">
                <a:solidFill>
                  <a:schemeClr val="accent1"/>
                </a:solidFill>
                <a:latin typeface="SFMono-Regular"/>
              </a:rPr>
              <a:t>Connect</a:t>
            </a:r>
            <a:r>
              <a:rPr lang="en-US" altLang="ja-JP" dirty="0">
                <a:solidFill>
                  <a:srgbClr val="C9D1D9"/>
                </a:solidFill>
                <a:latin typeface="SFMono-Regular"/>
              </a:rPr>
              <a:t> Class</a:t>
            </a:r>
          </a:p>
          <a:p>
            <a:pPr lvl="1"/>
            <a:r>
              <a:rPr lang="en-US" altLang="ja-JP" dirty="0">
                <a:solidFill>
                  <a:srgbClr val="C9D1D9"/>
                </a:solidFill>
                <a:latin typeface="SFMono-Regular"/>
              </a:rPr>
              <a:t>void </a:t>
            </a:r>
            <a:r>
              <a:rPr lang="en-US" altLang="ja-JP" dirty="0" err="1">
                <a:solidFill>
                  <a:schemeClr val="accent2"/>
                </a:solidFill>
                <a:latin typeface="SFMono-Regular"/>
              </a:rPr>
              <a:t>postText</a:t>
            </a:r>
            <a:r>
              <a:rPr lang="en-US" altLang="ja-JP" dirty="0">
                <a:solidFill>
                  <a:srgbClr val="C9D1D9"/>
                </a:solidFill>
                <a:latin typeface="SFMono-Regular"/>
              </a:rPr>
              <a:t>(String text)</a:t>
            </a:r>
          </a:p>
          <a:p>
            <a:pPr lvl="1"/>
            <a:r>
              <a:rPr lang="en-US" altLang="ja-JP" dirty="0">
                <a:solidFill>
                  <a:srgbClr val="C9D1D9"/>
                </a:solidFill>
                <a:latin typeface="SFMono-Regular"/>
              </a:rPr>
              <a:t>String </a:t>
            </a:r>
            <a:r>
              <a:rPr lang="en-US" altLang="ja-JP" dirty="0" err="1">
                <a:solidFill>
                  <a:schemeClr val="accent2"/>
                </a:solidFill>
                <a:latin typeface="SFMono-Regular"/>
              </a:rPr>
              <a:t>getText</a:t>
            </a:r>
            <a:r>
              <a:rPr lang="en-US" altLang="ja-JP" dirty="0">
                <a:solidFill>
                  <a:srgbClr val="C9D1D9"/>
                </a:solidFill>
                <a:latin typeface="SFMono-Regular"/>
              </a:rPr>
              <a:t>()</a:t>
            </a:r>
          </a:p>
          <a:p>
            <a:pPr lvl="1"/>
            <a:endParaRPr lang="en-US" altLang="ja-JP" b="0" i="0" dirty="0">
              <a:solidFill>
                <a:srgbClr val="C9D1D9"/>
              </a:solidFill>
              <a:effectLst/>
              <a:latin typeface="SFMono-Regular"/>
            </a:endParaRPr>
          </a:p>
          <a:p>
            <a:pPr marL="457200" lvl="1" indent="0">
              <a:buNone/>
            </a:pPr>
            <a:endParaRPr kumimoji="1" lang="ja-JP" altLang="en-US" dirty="0"/>
          </a:p>
        </p:txBody>
      </p:sp>
      <p:sp>
        <p:nvSpPr>
          <p:cNvPr id="3" name="タイトル 2">
            <a:extLst>
              <a:ext uri="{FF2B5EF4-FFF2-40B4-BE49-F238E27FC236}">
                <a16:creationId xmlns:a16="http://schemas.microsoft.com/office/drawing/2014/main" id="{A16588F3-F962-4D6B-ABCD-D1C62C985644}"/>
              </a:ext>
            </a:extLst>
          </p:cNvPr>
          <p:cNvSpPr>
            <a:spLocks noGrp="1"/>
          </p:cNvSpPr>
          <p:nvPr>
            <p:ph type="title"/>
          </p:nvPr>
        </p:nvSpPr>
        <p:spPr/>
        <p:txBody>
          <a:bodyPr/>
          <a:lstStyle/>
          <a:p>
            <a:r>
              <a:rPr kumimoji="1" lang="ja-JP" altLang="en-US" dirty="0"/>
              <a:t>工夫した点</a:t>
            </a:r>
          </a:p>
        </p:txBody>
      </p:sp>
      <p:sp>
        <p:nvSpPr>
          <p:cNvPr id="4" name="スライド番号プレースホルダー 3">
            <a:extLst>
              <a:ext uri="{FF2B5EF4-FFF2-40B4-BE49-F238E27FC236}">
                <a16:creationId xmlns:a16="http://schemas.microsoft.com/office/drawing/2014/main" id="{0F5933DE-412B-4F3F-A07D-06B1847FDC77}"/>
              </a:ext>
            </a:extLst>
          </p:cNvPr>
          <p:cNvSpPr>
            <a:spLocks noGrp="1"/>
          </p:cNvSpPr>
          <p:nvPr>
            <p:ph type="sldNum" sz="quarter" idx="4"/>
          </p:nvPr>
        </p:nvSpPr>
        <p:spPr/>
        <p:txBody>
          <a:bodyPr/>
          <a:lstStyle/>
          <a:p>
            <a:fld id="{E47419E1-A497-46B0-9EAC-BCCE5F7750F3}" type="slidenum">
              <a:rPr kumimoji="1" lang="ja-JP" altLang="en-US" smtClean="0"/>
              <a:t>22</a:t>
            </a:fld>
            <a:endParaRPr kumimoji="1" lang="ja-JP" altLang="en-US" dirty="0"/>
          </a:p>
        </p:txBody>
      </p:sp>
      <p:pic>
        <p:nvPicPr>
          <p:cNvPr id="8" name="図 7">
            <a:extLst>
              <a:ext uri="{FF2B5EF4-FFF2-40B4-BE49-F238E27FC236}">
                <a16:creationId xmlns:a16="http://schemas.microsoft.com/office/drawing/2014/main" id="{B0EFD643-2068-493A-822A-EBAC0A8F37BB}"/>
              </a:ext>
            </a:extLst>
          </p:cNvPr>
          <p:cNvPicPr>
            <a:picLocks noChangeAspect="1"/>
          </p:cNvPicPr>
          <p:nvPr/>
        </p:nvPicPr>
        <p:blipFill>
          <a:blip r:embed="rId3"/>
          <a:stretch>
            <a:fillRect/>
          </a:stretch>
        </p:blipFill>
        <p:spPr>
          <a:xfrm>
            <a:off x="318280" y="2255891"/>
            <a:ext cx="11555438" cy="247684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1472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1367C9-6381-4AAD-911D-45F77A19DFB8}"/>
              </a:ext>
            </a:extLst>
          </p:cNvPr>
          <p:cNvSpPr>
            <a:spLocks noGrp="1"/>
          </p:cNvSpPr>
          <p:nvPr>
            <p:ph type="title"/>
          </p:nvPr>
        </p:nvSpPr>
        <p:spPr/>
        <p:txBody>
          <a:bodyPr/>
          <a:lstStyle/>
          <a:p>
            <a:r>
              <a:rPr kumimoji="1" lang="ja-JP" altLang="en-US" dirty="0"/>
              <a:t>工夫した点</a:t>
            </a:r>
          </a:p>
        </p:txBody>
      </p:sp>
      <p:sp>
        <p:nvSpPr>
          <p:cNvPr id="3" name="スライド番号プレースホルダー 2">
            <a:extLst>
              <a:ext uri="{FF2B5EF4-FFF2-40B4-BE49-F238E27FC236}">
                <a16:creationId xmlns:a16="http://schemas.microsoft.com/office/drawing/2014/main" id="{058166CA-9265-4165-86E4-EF5A4E3730D0}"/>
              </a:ext>
            </a:extLst>
          </p:cNvPr>
          <p:cNvSpPr>
            <a:spLocks noGrp="1"/>
          </p:cNvSpPr>
          <p:nvPr>
            <p:ph type="sldNum" sz="quarter" idx="4"/>
          </p:nvPr>
        </p:nvSpPr>
        <p:spPr/>
        <p:txBody>
          <a:bodyPr/>
          <a:lstStyle/>
          <a:p>
            <a:fld id="{E47419E1-A497-46B0-9EAC-BCCE5F7750F3}" type="slidenum">
              <a:rPr kumimoji="1" lang="ja-JP" altLang="en-US" smtClean="0"/>
              <a:t>23</a:t>
            </a:fld>
            <a:endParaRPr kumimoji="1" lang="ja-JP" altLang="en-US" dirty="0"/>
          </a:p>
        </p:txBody>
      </p:sp>
      <p:pic>
        <p:nvPicPr>
          <p:cNvPr id="5" name="図 4" descr="テキスト&#10;&#10;自動的に生成された説明">
            <a:extLst>
              <a:ext uri="{FF2B5EF4-FFF2-40B4-BE49-F238E27FC236}">
                <a16:creationId xmlns:a16="http://schemas.microsoft.com/office/drawing/2014/main" id="{B6DC4904-BBB0-457E-85DE-5010D531E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779" y="2433960"/>
            <a:ext cx="6203754" cy="3980119"/>
          </a:xfrm>
          <a:prstGeom prst="rect">
            <a:avLst/>
          </a:prstGeom>
        </p:spPr>
      </p:pic>
      <p:sp>
        <p:nvSpPr>
          <p:cNvPr id="6" name="テキスト ボックス 5">
            <a:extLst>
              <a:ext uri="{FF2B5EF4-FFF2-40B4-BE49-F238E27FC236}">
                <a16:creationId xmlns:a16="http://schemas.microsoft.com/office/drawing/2014/main" id="{EBBCCD31-F6A3-4841-A014-C9240EC05091}"/>
              </a:ext>
            </a:extLst>
          </p:cNvPr>
          <p:cNvSpPr txBox="1"/>
          <p:nvPr/>
        </p:nvSpPr>
        <p:spPr>
          <a:xfrm>
            <a:off x="1178779" y="1745673"/>
            <a:ext cx="2695698" cy="461665"/>
          </a:xfrm>
          <a:prstGeom prst="rect">
            <a:avLst/>
          </a:prstGeom>
          <a:noFill/>
        </p:spPr>
        <p:txBody>
          <a:bodyPr wrap="square" rtlCol="0">
            <a:spAutoFit/>
          </a:bodyPr>
          <a:lstStyle/>
          <a:p>
            <a:r>
              <a:rPr kumimoji="1" lang="en-US" altLang="ja-JP" sz="2400" dirty="0" err="1">
                <a:solidFill>
                  <a:schemeClr val="bg1"/>
                </a:solidFill>
              </a:rPr>
              <a:t>JavaDoc</a:t>
            </a:r>
            <a:r>
              <a:rPr kumimoji="1" lang="ja-JP" altLang="en-US" sz="2400" dirty="0">
                <a:solidFill>
                  <a:schemeClr val="bg1"/>
                </a:solidFill>
              </a:rPr>
              <a:t>を記述</a:t>
            </a:r>
          </a:p>
        </p:txBody>
      </p:sp>
      <p:sp>
        <p:nvSpPr>
          <p:cNvPr id="7" name="正方形/長方形 6">
            <a:extLst>
              <a:ext uri="{FF2B5EF4-FFF2-40B4-BE49-F238E27FC236}">
                <a16:creationId xmlns:a16="http://schemas.microsoft.com/office/drawing/2014/main" id="{D12E0DE0-DE23-4253-B957-C9BA563D09A7}"/>
              </a:ext>
            </a:extLst>
          </p:cNvPr>
          <p:cNvSpPr/>
          <p:nvPr/>
        </p:nvSpPr>
        <p:spPr>
          <a:xfrm>
            <a:off x="1561605" y="2452373"/>
            <a:ext cx="3699164" cy="1058858"/>
          </a:xfrm>
          <a:prstGeom prst="rect">
            <a:avLst/>
          </a:prstGeom>
          <a:noFill/>
          <a:ln w="28575">
            <a:solidFill>
              <a:schemeClr val="accent2">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9745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F1EB2-C6A1-4837-9D9F-CFCDB9818B8F}"/>
              </a:ext>
            </a:extLst>
          </p:cNvPr>
          <p:cNvSpPr>
            <a:spLocks noGrp="1"/>
          </p:cNvSpPr>
          <p:nvPr>
            <p:ph type="title"/>
          </p:nvPr>
        </p:nvSpPr>
        <p:spPr/>
        <p:txBody>
          <a:bodyPr/>
          <a:lstStyle/>
          <a:p>
            <a:r>
              <a:rPr kumimoji="1" lang="ja-JP" altLang="en-US" dirty="0"/>
              <a:t>工夫した点</a:t>
            </a:r>
          </a:p>
        </p:txBody>
      </p:sp>
      <p:sp>
        <p:nvSpPr>
          <p:cNvPr id="3" name="スライド番号プレースホルダー 2">
            <a:extLst>
              <a:ext uri="{FF2B5EF4-FFF2-40B4-BE49-F238E27FC236}">
                <a16:creationId xmlns:a16="http://schemas.microsoft.com/office/drawing/2014/main" id="{1DE3C531-7C6D-42D3-9CAB-449C27BA4494}"/>
              </a:ext>
            </a:extLst>
          </p:cNvPr>
          <p:cNvSpPr>
            <a:spLocks noGrp="1"/>
          </p:cNvSpPr>
          <p:nvPr>
            <p:ph type="sldNum" sz="quarter" idx="4"/>
          </p:nvPr>
        </p:nvSpPr>
        <p:spPr/>
        <p:txBody>
          <a:bodyPr/>
          <a:lstStyle/>
          <a:p>
            <a:fld id="{E47419E1-A497-46B0-9EAC-BCCE5F7750F3}" type="slidenum">
              <a:rPr kumimoji="1" lang="ja-JP" altLang="en-US" smtClean="0"/>
              <a:t>24</a:t>
            </a:fld>
            <a:endParaRPr kumimoji="1" lang="ja-JP" altLang="en-US" dirty="0"/>
          </a:p>
        </p:txBody>
      </p:sp>
      <p:sp>
        <p:nvSpPr>
          <p:cNvPr id="4" name="テキスト ボックス 3">
            <a:extLst>
              <a:ext uri="{FF2B5EF4-FFF2-40B4-BE49-F238E27FC236}">
                <a16:creationId xmlns:a16="http://schemas.microsoft.com/office/drawing/2014/main" id="{EC3A81B5-C7D4-44E4-A5EF-5BAA7875A613}"/>
              </a:ext>
            </a:extLst>
          </p:cNvPr>
          <p:cNvSpPr txBox="1"/>
          <p:nvPr/>
        </p:nvSpPr>
        <p:spPr>
          <a:xfrm>
            <a:off x="715109" y="1573481"/>
            <a:ext cx="6549241" cy="523220"/>
          </a:xfrm>
          <a:prstGeom prst="rect">
            <a:avLst/>
          </a:prstGeom>
          <a:noFill/>
        </p:spPr>
        <p:txBody>
          <a:bodyPr wrap="square" rtlCol="0">
            <a:spAutoFit/>
          </a:bodyPr>
          <a:lstStyle/>
          <a:p>
            <a:r>
              <a:rPr kumimoji="1" lang="ja-JP" altLang="en-US" sz="2800" dirty="0">
                <a:solidFill>
                  <a:schemeClr val="bg2"/>
                </a:solidFill>
              </a:rPr>
              <a:t>コマンドベースでの操作</a:t>
            </a:r>
          </a:p>
        </p:txBody>
      </p:sp>
      <p:sp>
        <p:nvSpPr>
          <p:cNvPr id="5" name="テキスト ボックス 4">
            <a:extLst>
              <a:ext uri="{FF2B5EF4-FFF2-40B4-BE49-F238E27FC236}">
                <a16:creationId xmlns:a16="http://schemas.microsoft.com/office/drawing/2014/main" id="{0AA44B15-1A07-4A3C-A82D-0FBBE45D858E}"/>
              </a:ext>
            </a:extLst>
          </p:cNvPr>
          <p:cNvSpPr txBox="1"/>
          <p:nvPr/>
        </p:nvSpPr>
        <p:spPr>
          <a:xfrm>
            <a:off x="1300349" y="4046974"/>
            <a:ext cx="4037609" cy="369332"/>
          </a:xfrm>
          <a:prstGeom prst="rect">
            <a:avLst/>
          </a:prstGeom>
          <a:noFill/>
        </p:spPr>
        <p:txBody>
          <a:bodyPr wrap="square" rtlCol="0">
            <a:spAutoFit/>
          </a:bodyPr>
          <a:lstStyle/>
          <a:p>
            <a:r>
              <a:rPr kumimoji="1" lang="ja-JP" altLang="en-US" dirty="0">
                <a:solidFill>
                  <a:schemeClr val="bg1"/>
                </a:solidFill>
              </a:rPr>
              <a:t>マルコフ連鎖で文章を生成する。</a:t>
            </a:r>
          </a:p>
        </p:txBody>
      </p:sp>
      <p:sp>
        <p:nvSpPr>
          <p:cNvPr id="6" name="テキスト ボックス 5">
            <a:extLst>
              <a:ext uri="{FF2B5EF4-FFF2-40B4-BE49-F238E27FC236}">
                <a16:creationId xmlns:a16="http://schemas.microsoft.com/office/drawing/2014/main" id="{77707F28-5AF8-457A-9F8A-9A56149BFA71}"/>
              </a:ext>
            </a:extLst>
          </p:cNvPr>
          <p:cNvSpPr txBox="1"/>
          <p:nvPr/>
        </p:nvSpPr>
        <p:spPr>
          <a:xfrm>
            <a:off x="908461" y="3548093"/>
            <a:ext cx="2030681" cy="369332"/>
          </a:xfrm>
          <a:prstGeom prst="rect">
            <a:avLst/>
          </a:prstGeom>
          <a:noFill/>
        </p:spPr>
        <p:txBody>
          <a:bodyPr wrap="square" rtlCol="0">
            <a:spAutoFit/>
          </a:bodyPr>
          <a:lstStyle/>
          <a:p>
            <a:r>
              <a:rPr kumimoji="1" lang="en-US" altLang="ja-JP" dirty="0">
                <a:solidFill>
                  <a:schemeClr val="bg2"/>
                </a:solidFill>
              </a:rPr>
              <a:t>/</a:t>
            </a:r>
            <a:r>
              <a:rPr kumimoji="1" lang="en-US" altLang="ja-JP" dirty="0">
                <a:solidFill>
                  <a:schemeClr val="accent2"/>
                </a:solidFill>
              </a:rPr>
              <a:t>generate</a:t>
            </a:r>
            <a:endParaRPr kumimoji="1" lang="ja-JP" altLang="en-US" dirty="0">
              <a:solidFill>
                <a:schemeClr val="accent2"/>
              </a:solidFill>
            </a:endParaRPr>
          </a:p>
        </p:txBody>
      </p:sp>
      <p:sp>
        <p:nvSpPr>
          <p:cNvPr id="7" name="テキスト ボックス 6">
            <a:extLst>
              <a:ext uri="{FF2B5EF4-FFF2-40B4-BE49-F238E27FC236}">
                <a16:creationId xmlns:a16="http://schemas.microsoft.com/office/drawing/2014/main" id="{1F4D4D31-08DE-4095-BEF1-0A311046E9F2}"/>
              </a:ext>
            </a:extLst>
          </p:cNvPr>
          <p:cNvSpPr txBox="1"/>
          <p:nvPr/>
        </p:nvSpPr>
        <p:spPr>
          <a:xfrm>
            <a:off x="908460" y="4545855"/>
            <a:ext cx="2030681" cy="369332"/>
          </a:xfrm>
          <a:prstGeom prst="rect">
            <a:avLst/>
          </a:prstGeom>
          <a:noFill/>
        </p:spPr>
        <p:txBody>
          <a:bodyPr wrap="square" rtlCol="0">
            <a:spAutoFit/>
          </a:bodyPr>
          <a:lstStyle/>
          <a:p>
            <a:r>
              <a:rPr kumimoji="1" lang="en-US" altLang="ja-JP" dirty="0">
                <a:solidFill>
                  <a:schemeClr val="bg2"/>
                </a:solidFill>
              </a:rPr>
              <a:t>/</a:t>
            </a:r>
            <a:r>
              <a:rPr kumimoji="1" lang="en-US" altLang="ja-JP" dirty="0">
                <a:solidFill>
                  <a:schemeClr val="accent2"/>
                </a:solidFill>
              </a:rPr>
              <a:t>rese</a:t>
            </a:r>
            <a:r>
              <a:rPr lang="en-US" altLang="ja-JP" dirty="0">
                <a:solidFill>
                  <a:schemeClr val="accent2"/>
                </a:solidFill>
              </a:rPr>
              <a:t>t</a:t>
            </a:r>
            <a:endParaRPr kumimoji="1" lang="ja-JP" altLang="en-US" dirty="0">
              <a:solidFill>
                <a:schemeClr val="accent2"/>
              </a:solidFill>
            </a:endParaRPr>
          </a:p>
        </p:txBody>
      </p:sp>
      <p:sp>
        <p:nvSpPr>
          <p:cNvPr id="8" name="テキスト ボックス 7">
            <a:extLst>
              <a:ext uri="{FF2B5EF4-FFF2-40B4-BE49-F238E27FC236}">
                <a16:creationId xmlns:a16="http://schemas.microsoft.com/office/drawing/2014/main" id="{D459C980-7486-4110-84A2-2D1F5C4C3FF3}"/>
              </a:ext>
            </a:extLst>
          </p:cNvPr>
          <p:cNvSpPr txBox="1"/>
          <p:nvPr/>
        </p:nvSpPr>
        <p:spPr>
          <a:xfrm>
            <a:off x="908460" y="5543617"/>
            <a:ext cx="2030681" cy="369332"/>
          </a:xfrm>
          <a:prstGeom prst="rect">
            <a:avLst/>
          </a:prstGeom>
          <a:noFill/>
        </p:spPr>
        <p:txBody>
          <a:bodyPr wrap="square" rtlCol="0">
            <a:spAutoFit/>
          </a:bodyPr>
          <a:lstStyle/>
          <a:p>
            <a:r>
              <a:rPr kumimoji="1" lang="en-US" altLang="ja-JP" dirty="0">
                <a:solidFill>
                  <a:schemeClr val="bg2"/>
                </a:solidFill>
              </a:rPr>
              <a:t>/</a:t>
            </a:r>
            <a:r>
              <a:rPr kumimoji="1" lang="en-US" altLang="ja-JP" dirty="0">
                <a:solidFill>
                  <a:schemeClr val="accent2"/>
                </a:solidFill>
              </a:rPr>
              <a:t>end</a:t>
            </a:r>
            <a:endParaRPr kumimoji="1" lang="ja-JP" altLang="en-US" dirty="0">
              <a:solidFill>
                <a:schemeClr val="accent2"/>
              </a:solidFill>
            </a:endParaRPr>
          </a:p>
        </p:txBody>
      </p:sp>
      <p:sp>
        <p:nvSpPr>
          <p:cNvPr id="9" name="テキスト ボックス 8">
            <a:extLst>
              <a:ext uri="{FF2B5EF4-FFF2-40B4-BE49-F238E27FC236}">
                <a16:creationId xmlns:a16="http://schemas.microsoft.com/office/drawing/2014/main" id="{D46CE94A-1D46-4171-A8BD-88609F39EE27}"/>
              </a:ext>
            </a:extLst>
          </p:cNvPr>
          <p:cNvSpPr txBox="1"/>
          <p:nvPr/>
        </p:nvSpPr>
        <p:spPr>
          <a:xfrm>
            <a:off x="1300349" y="3015018"/>
            <a:ext cx="7030192" cy="369332"/>
          </a:xfrm>
          <a:prstGeom prst="rect">
            <a:avLst/>
          </a:prstGeom>
          <a:noFill/>
        </p:spPr>
        <p:txBody>
          <a:bodyPr wrap="square" rtlCol="0">
            <a:spAutoFit/>
          </a:bodyPr>
          <a:lstStyle/>
          <a:p>
            <a:r>
              <a:rPr kumimoji="1" lang="ja-JP" altLang="en-US" dirty="0">
                <a:solidFill>
                  <a:schemeClr val="bg1"/>
                </a:solidFill>
              </a:rPr>
              <a:t>引数に文章を指定し、マルコフ連鎖に使用するデータを追加する。</a:t>
            </a:r>
          </a:p>
        </p:txBody>
      </p:sp>
      <p:sp>
        <p:nvSpPr>
          <p:cNvPr id="10" name="テキスト ボックス 9">
            <a:extLst>
              <a:ext uri="{FF2B5EF4-FFF2-40B4-BE49-F238E27FC236}">
                <a16:creationId xmlns:a16="http://schemas.microsoft.com/office/drawing/2014/main" id="{2D0C5C5C-4BB3-44A1-940A-B9AF35F0416E}"/>
              </a:ext>
            </a:extLst>
          </p:cNvPr>
          <p:cNvSpPr txBox="1"/>
          <p:nvPr/>
        </p:nvSpPr>
        <p:spPr>
          <a:xfrm>
            <a:off x="908462" y="2481943"/>
            <a:ext cx="2030681" cy="369332"/>
          </a:xfrm>
          <a:prstGeom prst="rect">
            <a:avLst/>
          </a:prstGeom>
          <a:noFill/>
        </p:spPr>
        <p:txBody>
          <a:bodyPr wrap="square" rtlCol="0">
            <a:spAutoFit/>
          </a:bodyPr>
          <a:lstStyle/>
          <a:p>
            <a:r>
              <a:rPr kumimoji="1" lang="en-US" altLang="ja-JP" dirty="0">
                <a:solidFill>
                  <a:schemeClr val="bg2"/>
                </a:solidFill>
              </a:rPr>
              <a:t>/</a:t>
            </a:r>
            <a:r>
              <a:rPr kumimoji="1" lang="en-US" altLang="ja-JP" dirty="0">
                <a:solidFill>
                  <a:schemeClr val="accent2"/>
                </a:solidFill>
              </a:rPr>
              <a:t>train</a:t>
            </a:r>
            <a:r>
              <a:rPr kumimoji="1" lang="en-US" altLang="ja-JP" dirty="0">
                <a:solidFill>
                  <a:schemeClr val="bg2"/>
                </a:solidFill>
              </a:rPr>
              <a:t> </a:t>
            </a:r>
            <a:r>
              <a:rPr kumimoji="1" lang="en-US" altLang="ja-JP" dirty="0">
                <a:solidFill>
                  <a:schemeClr val="accent1"/>
                </a:solidFill>
              </a:rPr>
              <a:t>[text]</a:t>
            </a:r>
            <a:endParaRPr kumimoji="1" lang="ja-JP" altLang="en-US" dirty="0">
              <a:solidFill>
                <a:schemeClr val="accent1"/>
              </a:solidFill>
            </a:endParaRPr>
          </a:p>
        </p:txBody>
      </p:sp>
      <p:sp>
        <p:nvSpPr>
          <p:cNvPr id="11" name="テキスト ボックス 10">
            <a:extLst>
              <a:ext uri="{FF2B5EF4-FFF2-40B4-BE49-F238E27FC236}">
                <a16:creationId xmlns:a16="http://schemas.microsoft.com/office/drawing/2014/main" id="{28749B44-03F1-4120-A429-E1FE18814587}"/>
              </a:ext>
            </a:extLst>
          </p:cNvPr>
          <p:cNvSpPr txBox="1"/>
          <p:nvPr/>
        </p:nvSpPr>
        <p:spPr>
          <a:xfrm>
            <a:off x="1300349" y="5044736"/>
            <a:ext cx="5124202" cy="369332"/>
          </a:xfrm>
          <a:prstGeom prst="rect">
            <a:avLst/>
          </a:prstGeom>
          <a:noFill/>
        </p:spPr>
        <p:txBody>
          <a:bodyPr wrap="square" rtlCol="0">
            <a:spAutoFit/>
          </a:bodyPr>
          <a:lstStyle/>
          <a:p>
            <a:r>
              <a:rPr kumimoji="1" lang="en-US" altLang="ja-JP" dirty="0">
                <a:solidFill>
                  <a:schemeClr val="bg1"/>
                </a:solidFill>
              </a:rPr>
              <a:t>/train</a:t>
            </a:r>
            <a:r>
              <a:rPr kumimoji="1" lang="ja-JP" altLang="en-US" dirty="0">
                <a:solidFill>
                  <a:schemeClr val="bg1"/>
                </a:solidFill>
              </a:rPr>
              <a:t>で追加した文章をすべて削除する。</a:t>
            </a:r>
          </a:p>
        </p:txBody>
      </p:sp>
      <p:sp>
        <p:nvSpPr>
          <p:cNvPr id="12" name="テキスト ボックス 11">
            <a:extLst>
              <a:ext uri="{FF2B5EF4-FFF2-40B4-BE49-F238E27FC236}">
                <a16:creationId xmlns:a16="http://schemas.microsoft.com/office/drawing/2014/main" id="{8D544591-E8F0-4F5F-84E0-0388C1FA5171}"/>
              </a:ext>
            </a:extLst>
          </p:cNvPr>
          <p:cNvSpPr txBox="1"/>
          <p:nvPr/>
        </p:nvSpPr>
        <p:spPr>
          <a:xfrm>
            <a:off x="1300349" y="6039439"/>
            <a:ext cx="5124202" cy="369332"/>
          </a:xfrm>
          <a:prstGeom prst="rect">
            <a:avLst/>
          </a:prstGeom>
          <a:noFill/>
        </p:spPr>
        <p:txBody>
          <a:bodyPr wrap="square" rtlCol="0">
            <a:spAutoFit/>
          </a:bodyPr>
          <a:lstStyle/>
          <a:p>
            <a:r>
              <a:rPr kumimoji="1" lang="en-US" altLang="ja-JP" dirty="0">
                <a:solidFill>
                  <a:schemeClr val="bg1"/>
                </a:solidFill>
              </a:rPr>
              <a:t>Server</a:t>
            </a:r>
            <a:r>
              <a:rPr kumimoji="1" lang="ja-JP" altLang="en-US" dirty="0">
                <a:solidFill>
                  <a:schemeClr val="bg1"/>
                </a:solidFill>
              </a:rPr>
              <a:t>、</a:t>
            </a:r>
            <a:r>
              <a:rPr kumimoji="1" lang="en-US" altLang="ja-JP" dirty="0">
                <a:solidFill>
                  <a:schemeClr val="bg1"/>
                </a:solidFill>
              </a:rPr>
              <a:t>Client</a:t>
            </a:r>
            <a:r>
              <a:rPr kumimoji="1" lang="ja-JP" altLang="en-US" dirty="0">
                <a:solidFill>
                  <a:schemeClr val="bg1"/>
                </a:solidFill>
              </a:rPr>
              <a:t>を終了する。</a:t>
            </a:r>
          </a:p>
        </p:txBody>
      </p:sp>
    </p:spTree>
    <p:extLst>
      <p:ext uri="{BB962C8B-B14F-4D97-AF65-F5344CB8AC3E}">
        <p14:creationId xmlns:p14="http://schemas.microsoft.com/office/powerpoint/2010/main" val="110814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4D8FFDE-1BCB-4C92-B40B-E35FE59AFD27}"/>
              </a:ext>
            </a:extLst>
          </p:cNvPr>
          <p:cNvSpPr>
            <a:spLocks noGrp="1"/>
          </p:cNvSpPr>
          <p:nvPr>
            <p:ph type="sldNum" sz="quarter" idx="4"/>
          </p:nvPr>
        </p:nvSpPr>
        <p:spPr/>
        <p:txBody>
          <a:bodyPr/>
          <a:lstStyle/>
          <a:p>
            <a:fld id="{E47419E1-A497-46B0-9EAC-BCCE5F7750F3}" type="slidenum">
              <a:rPr kumimoji="1" lang="ja-JP" altLang="en-US" smtClean="0"/>
              <a:t>25</a:t>
            </a:fld>
            <a:endParaRPr kumimoji="1" lang="ja-JP" altLang="en-US" dirty="0"/>
          </a:p>
        </p:txBody>
      </p:sp>
      <p:pic>
        <p:nvPicPr>
          <p:cNvPr id="9" name="図 8" descr="アイコン&#10;&#10;自動的に生成された説明">
            <a:extLst>
              <a:ext uri="{FF2B5EF4-FFF2-40B4-BE49-F238E27FC236}">
                <a16:creationId xmlns:a16="http://schemas.microsoft.com/office/drawing/2014/main" id="{C2BD07E6-39A0-4429-A649-98220D56C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71" y="2104760"/>
            <a:ext cx="2648479" cy="2648479"/>
          </a:xfrm>
          <a:prstGeom prst="rect">
            <a:avLst/>
          </a:prstGeom>
        </p:spPr>
      </p:pic>
      <p:sp>
        <p:nvSpPr>
          <p:cNvPr id="10" name="テキスト ボックス 9">
            <a:extLst>
              <a:ext uri="{FF2B5EF4-FFF2-40B4-BE49-F238E27FC236}">
                <a16:creationId xmlns:a16="http://schemas.microsoft.com/office/drawing/2014/main" id="{E7DB7660-CD6D-4422-904D-310E249D5E74}"/>
              </a:ext>
            </a:extLst>
          </p:cNvPr>
          <p:cNvSpPr txBox="1"/>
          <p:nvPr/>
        </p:nvSpPr>
        <p:spPr>
          <a:xfrm>
            <a:off x="4193765" y="2905779"/>
            <a:ext cx="7309262" cy="523220"/>
          </a:xfrm>
          <a:prstGeom prst="rect">
            <a:avLst/>
          </a:prstGeom>
          <a:noFill/>
        </p:spPr>
        <p:txBody>
          <a:bodyPr wrap="square" rtlCol="0">
            <a:spAutoFit/>
          </a:bodyPr>
          <a:lstStyle/>
          <a:p>
            <a:r>
              <a:rPr lang="en-US" altLang="ja-JP" sz="2800" dirty="0">
                <a:solidFill>
                  <a:schemeClr val="bg1"/>
                </a:solidFill>
              </a:rPr>
              <a:t>yuto51942/</a:t>
            </a:r>
            <a:r>
              <a:rPr kumimoji="1" lang="en-US" altLang="ja-JP" sz="2800" dirty="0">
                <a:solidFill>
                  <a:schemeClr val="bg1"/>
                </a:solidFill>
              </a:rPr>
              <a:t>socket-programming-project</a:t>
            </a:r>
            <a:endParaRPr kumimoji="1" lang="ja-JP" altLang="en-US" sz="2800" dirty="0">
              <a:solidFill>
                <a:schemeClr val="bg1"/>
              </a:solidFill>
            </a:endParaRPr>
          </a:p>
        </p:txBody>
      </p:sp>
      <p:sp>
        <p:nvSpPr>
          <p:cNvPr id="11" name="テキスト ボックス 10">
            <a:extLst>
              <a:ext uri="{FF2B5EF4-FFF2-40B4-BE49-F238E27FC236}">
                <a16:creationId xmlns:a16="http://schemas.microsoft.com/office/drawing/2014/main" id="{8CB4210B-9774-4AF0-AAE2-A408FC15035F}"/>
              </a:ext>
            </a:extLst>
          </p:cNvPr>
          <p:cNvSpPr txBox="1"/>
          <p:nvPr/>
        </p:nvSpPr>
        <p:spPr>
          <a:xfrm>
            <a:off x="4193765" y="3610099"/>
            <a:ext cx="6947064" cy="307777"/>
          </a:xfrm>
          <a:prstGeom prst="rect">
            <a:avLst/>
          </a:prstGeom>
          <a:noFill/>
        </p:spPr>
        <p:txBody>
          <a:bodyPr wrap="square" rtlCol="0">
            <a:spAutoFit/>
          </a:bodyPr>
          <a:lstStyle/>
          <a:p>
            <a:r>
              <a:rPr kumimoji="1" lang="en-US" altLang="ja-JP" sz="1400" dirty="0">
                <a:solidFill>
                  <a:schemeClr val="accent1"/>
                </a:solidFill>
              </a:rPr>
              <a:t>https://github.com/yuto51942/socket-programming-project</a:t>
            </a:r>
            <a:endParaRPr kumimoji="1" lang="ja-JP" altLang="en-US" sz="1400" dirty="0">
              <a:solidFill>
                <a:schemeClr val="accent1"/>
              </a:solidFill>
            </a:endParaRPr>
          </a:p>
        </p:txBody>
      </p:sp>
    </p:spTree>
    <p:extLst>
      <p:ext uri="{BB962C8B-B14F-4D97-AF65-F5344CB8AC3E}">
        <p14:creationId xmlns:p14="http://schemas.microsoft.com/office/powerpoint/2010/main" val="3154990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31EEE39-1393-481F-9419-67AC64F0C7E5}"/>
              </a:ext>
            </a:extLst>
          </p:cNvPr>
          <p:cNvSpPr>
            <a:spLocks noGrp="1"/>
          </p:cNvSpPr>
          <p:nvPr>
            <p:ph idx="1"/>
          </p:nvPr>
        </p:nvSpPr>
        <p:spPr/>
        <p:txBody>
          <a:bodyPr/>
          <a:lstStyle/>
          <a:p>
            <a:r>
              <a:rPr lang="en-US" altLang="ja-JP" sz="2400" dirty="0"/>
              <a:t>N-gram</a:t>
            </a:r>
            <a:r>
              <a:rPr lang="ja-JP" altLang="en-US" sz="2400" dirty="0"/>
              <a:t>モデル</a:t>
            </a:r>
            <a:endParaRPr lang="en-US" altLang="ja-JP" sz="2400" dirty="0"/>
          </a:p>
          <a:p>
            <a:pPr lvl="1"/>
            <a:r>
              <a:rPr lang="en-US" altLang="ja-JP" sz="1800" dirty="0">
                <a:solidFill>
                  <a:schemeClr val="accent1"/>
                </a:solidFill>
              </a:rPr>
              <a:t>https://ocw.u-tokyo.ac.jp/lecture_files/is_01/6/notes/ja/langinfo6.pdf</a:t>
            </a:r>
          </a:p>
          <a:p>
            <a:r>
              <a:rPr lang="en-US" altLang="ja-JP" sz="2400" dirty="0"/>
              <a:t>Java</a:t>
            </a:r>
            <a:r>
              <a:rPr lang="ja-JP" altLang="en-US" sz="2400" dirty="0"/>
              <a:t>で</a:t>
            </a:r>
            <a:r>
              <a:rPr lang="en-US" altLang="ja-JP" sz="2400" dirty="0" err="1"/>
              <a:t>TwitterBot</a:t>
            </a:r>
            <a:r>
              <a:rPr lang="ja-JP" altLang="en-US" sz="2400" dirty="0"/>
              <a:t>をつくってみたよ</a:t>
            </a:r>
            <a:endParaRPr lang="en-US" altLang="ja-JP" dirty="0"/>
          </a:p>
          <a:p>
            <a:pPr lvl="1"/>
            <a:r>
              <a:rPr lang="en-US" altLang="ja-JP" sz="1800" dirty="0">
                <a:solidFill>
                  <a:schemeClr val="accent1"/>
                </a:solidFill>
              </a:rPr>
              <a:t>https://shironeko.hateblo.jp/entry/2016/11/14/201912</a:t>
            </a:r>
          </a:p>
          <a:p>
            <a:pPr algn="l"/>
            <a:r>
              <a:rPr lang="en-US" altLang="ja-JP" sz="2400" b="0" i="0" dirty="0">
                <a:effectLst/>
                <a:latin typeface="Roboto"/>
              </a:rPr>
              <a:t>【</a:t>
            </a:r>
            <a:r>
              <a:rPr lang="ja-JP" altLang="en-US" sz="2400" b="0" i="0" dirty="0">
                <a:effectLst/>
                <a:latin typeface="Roboto"/>
              </a:rPr>
              <a:t>自動生成</a:t>
            </a:r>
            <a:r>
              <a:rPr lang="en-US" altLang="ja-JP" sz="2400" b="0" i="0" dirty="0">
                <a:effectLst/>
                <a:latin typeface="Roboto"/>
              </a:rPr>
              <a:t>】</a:t>
            </a:r>
            <a:r>
              <a:rPr lang="ja-JP" altLang="en-US" sz="2400" b="0" i="0" dirty="0">
                <a:effectLst/>
                <a:latin typeface="Roboto"/>
              </a:rPr>
              <a:t>入賞作品から作文を生成したら素晴らしい文章ができる説 </a:t>
            </a:r>
            <a:r>
              <a:rPr lang="en-US" altLang="ja-JP" sz="2400" b="0" i="0" dirty="0">
                <a:effectLst/>
                <a:latin typeface="Roboto"/>
              </a:rPr>
              <a:t>– YouTube</a:t>
            </a:r>
          </a:p>
          <a:p>
            <a:pPr lvl="1"/>
            <a:r>
              <a:rPr lang="en-US" altLang="ja-JP" sz="1800" dirty="0">
                <a:solidFill>
                  <a:schemeClr val="accent1"/>
                </a:solidFill>
              </a:rPr>
              <a:t>https://www.youtube.com/watch?v=1OfCyavg_ZE</a:t>
            </a:r>
          </a:p>
          <a:p>
            <a:endParaRPr lang="en-US" altLang="ja-JP" dirty="0"/>
          </a:p>
          <a:p>
            <a:endParaRPr lang="en-US" altLang="ja-JP" dirty="0"/>
          </a:p>
        </p:txBody>
      </p:sp>
      <p:sp>
        <p:nvSpPr>
          <p:cNvPr id="3" name="タイトル 2">
            <a:extLst>
              <a:ext uri="{FF2B5EF4-FFF2-40B4-BE49-F238E27FC236}">
                <a16:creationId xmlns:a16="http://schemas.microsoft.com/office/drawing/2014/main" id="{6344A50A-50F1-41BA-BF55-722BD31E475A}"/>
              </a:ext>
            </a:extLst>
          </p:cNvPr>
          <p:cNvSpPr>
            <a:spLocks noGrp="1"/>
          </p:cNvSpPr>
          <p:nvPr>
            <p:ph type="title"/>
          </p:nvPr>
        </p:nvSpPr>
        <p:spPr/>
        <p:txBody>
          <a:bodyPr>
            <a:normAutofit fontScale="90000"/>
          </a:bodyPr>
          <a:lstStyle/>
          <a:p>
            <a:r>
              <a:rPr kumimoji="1" lang="ja-JP" altLang="en-US" dirty="0"/>
              <a:t>参考文献</a:t>
            </a:r>
          </a:p>
        </p:txBody>
      </p:sp>
      <p:sp>
        <p:nvSpPr>
          <p:cNvPr id="4" name="スライド番号プレースホルダー 4">
            <a:extLst>
              <a:ext uri="{FF2B5EF4-FFF2-40B4-BE49-F238E27FC236}">
                <a16:creationId xmlns:a16="http://schemas.microsoft.com/office/drawing/2014/main" id="{7303F04F-37ED-48B2-A126-BE213266FAD1}"/>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26</a:t>
            </a:fld>
            <a:endParaRPr kumimoji="1" lang="ja-JP" altLang="en-US" dirty="0"/>
          </a:p>
        </p:txBody>
      </p:sp>
    </p:spTree>
    <p:extLst>
      <p:ext uri="{BB962C8B-B14F-4D97-AF65-F5344CB8AC3E}">
        <p14:creationId xmlns:p14="http://schemas.microsoft.com/office/powerpoint/2010/main" val="229898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C950769-B7DA-48B0-9E38-4D71B8FB9350}"/>
              </a:ext>
            </a:extLst>
          </p:cNvPr>
          <p:cNvSpPr>
            <a:spLocks noGrp="1"/>
          </p:cNvSpPr>
          <p:nvPr>
            <p:ph idx="1"/>
          </p:nvPr>
        </p:nvSpPr>
        <p:spPr/>
        <p:txBody>
          <a:bodyPr/>
          <a:lstStyle/>
          <a:p>
            <a:r>
              <a:rPr kumimoji="1" lang="ja-JP" altLang="en-US" dirty="0">
                <a:solidFill>
                  <a:schemeClr val="accent2"/>
                </a:solidFill>
              </a:rPr>
              <a:t>分かち書き→マルコフ連鎖</a:t>
            </a:r>
            <a:r>
              <a:rPr kumimoji="1" lang="ja-JP" altLang="en-US" dirty="0"/>
              <a:t>を使用していい感じの文章を生成</a:t>
            </a:r>
            <a:endParaRPr kumimoji="1" lang="en-US" altLang="ja-JP" dirty="0"/>
          </a:p>
          <a:p>
            <a:r>
              <a:rPr kumimoji="1" lang="ja-JP" altLang="en-US" dirty="0"/>
              <a:t>サーバーとソケット通信を行いコンソールベースで操作</a:t>
            </a:r>
          </a:p>
        </p:txBody>
      </p:sp>
      <p:sp>
        <p:nvSpPr>
          <p:cNvPr id="3" name="タイトル 2">
            <a:extLst>
              <a:ext uri="{FF2B5EF4-FFF2-40B4-BE49-F238E27FC236}">
                <a16:creationId xmlns:a16="http://schemas.microsoft.com/office/drawing/2014/main" id="{9DC6A7D4-A237-4ADB-A28F-FAB6368A16E5}"/>
              </a:ext>
            </a:extLst>
          </p:cNvPr>
          <p:cNvSpPr>
            <a:spLocks noGrp="1"/>
          </p:cNvSpPr>
          <p:nvPr>
            <p:ph type="title"/>
          </p:nvPr>
        </p:nvSpPr>
        <p:spPr/>
        <p:txBody>
          <a:bodyPr>
            <a:normAutofit fontScale="90000"/>
          </a:bodyPr>
          <a:lstStyle/>
          <a:p>
            <a:r>
              <a:rPr kumimoji="1" lang="ja-JP" altLang="en-US" dirty="0"/>
              <a:t>どういうもの？</a:t>
            </a:r>
          </a:p>
        </p:txBody>
      </p:sp>
      <p:pic>
        <p:nvPicPr>
          <p:cNvPr id="5" name="図 4" descr="テキスト&#10;&#10;自動的に生成された説明">
            <a:extLst>
              <a:ext uri="{FF2B5EF4-FFF2-40B4-BE49-F238E27FC236}">
                <a16:creationId xmlns:a16="http://schemas.microsoft.com/office/drawing/2014/main" id="{D1972315-7A7E-4A57-9E37-6CD560959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436" y="2956442"/>
            <a:ext cx="5977246" cy="4174691"/>
          </a:xfrm>
          <a:prstGeom prst="rect">
            <a:avLst/>
          </a:prstGeom>
        </p:spPr>
      </p:pic>
      <p:sp>
        <p:nvSpPr>
          <p:cNvPr id="6" name="スライド番号プレースホルダー 4">
            <a:extLst>
              <a:ext uri="{FF2B5EF4-FFF2-40B4-BE49-F238E27FC236}">
                <a16:creationId xmlns:a16="http://schemas.microsoft.com/office/drawing/2014/main" id="{9A6AEF46-8040-41D4-84D7-0B81D313534C}"/>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3</a:t>
            </a:fld>
            <a:endParaRPr kumimoji="1" lang="ja-JP" altLang="en-US" dirty="0"/>
          </a:p>
        </p:txBody>
      </p:sp>
    </p:spTree>
    <p:extLst>
      <p:ext uri="{BB962C8B-B14F-4D97-AF65-F5344CB8AC3E}">
        <p14:creationId xmlns:p14="http://schemas.microsoft.com/office/powerpoint/2010/main" val="134375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6BFCD-E555-48E5-9B3E-44DE4C753000}"/>
              </a:ext>
            </a:extLst>
          </p:cNvPr>
          <p:cNvSpPr>
            <a:spLocks noGrp="1"/>
          </p:cNvSpPr>
          <p:nvPr>
            <p:ph type="title"/>
          </p:nvPr>
        </p:nvSpPr>
        <p:spPr/>
        <p:txBody>
          <a:bodyPr/>
          <a:lstStyle/>
          <a:p>
            <a:r>
              <a:rPr kumimoji="1" lang="ja-JP" altLang="en-US" dirty="0"/>
              <a:t>分かち書きとは？</a:t>
            </a:r>
          </a:p>
        </p:txBody>
      </p:sp>
      <p:sp>
        <p:nvSpPr>
          <p:cNvPr id="3" name="スライド番号プレースホルダー 2">
            <a:extLst>
              <a:ext uri="{FF2B5EF4-FFF2-40B4-BE49-F238E27FC236}">
                <a16:creationId xmlns:a16="http://schemas.microsoft.com/office/drawing/2014/main" id="{A5279C96-889A-4929-90FA-07559DFBDC65}"/>
              </a:ext>
            </a:extLst>
          </p:cNvPr>
          <p:cNvSpPr>
            <a:spLocks noGrp="1"/>
          </p:cNvSpPr>
          <p:nvPr>
            <p:ph type="sldNum" sz="quarter" idx="4"/>
          </p:nvPr>
        </p:nvSpPr>
        <p:spPr/>
        <p:txBody>
          <a:bodyPr/>
          <a:lstStyle/>
          <a:p>
            <a:fld id="{E47419E1-A497-46B0-9EAC-BCCE5F7750F3}" type="slidenum">
              <a:rPr kumimoji="1" lang="ja-JP" altLang="en-US" smtClean="0"/>
              <a:t>4</a:t>
            </a:fld>
            <a:endParaRPr kumimoji="1" lang="ja-JP" altLang="en-US" dirty="0"/>
          </a:p>
        </p:txBody>
      </p:sp>
    </p:spTree>
    <p:extLst>
      <p:ext uri="{BB962C8B-B14F-4D97-AF65-F5344CB8AC3E}">
        <p14:creationId xmlns:p14="http://schemas.microsoft.com/office/powerpoint/2010/main" val="62633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FF501F-FC45-4DFE-A61C-E0C08DC8D7B9}"/>
              </a:ext>
            </a:extLst>
          </p:cNvPr>
          <p:cNvSpPr>
            <a:spLocks noGrp="1"/>
          </p:cNvSpPr>
          <p:nvPr>
            <p:ph type="title"/>
          </p:nvPr>
        </p:nvSpPr>
        <p:spPr/>
        <p:txBody>
          <a:bodyPr/>
          <a:lstStyle/>
          <a:p>
            <a:r>
              <a:rPr kumimoji="1" lang="ja-JP" altLang="en-US" dirty="0"/>
              <a:t>分かち書きとは？</a:t>
            </a:r>
          </a:p>
        </p:txBody>
      </p:sp>
      <p:sp>
        <p:nvSpPr>
          <p:cNvPr id="3" name="スライド番号プレースホルダー 2">
            <a:extLst>
              <a:ext uri="{FF2B5EF4-FFF2-40B4-BE49-F238E27FC236}">
                <a16:creationId xmlns:a16="http://schemas.microsoft.com/office/drawing/2014/main" id="{B9D0474B-1307-40B2-8632-F136E0022CF4}"/>
              </a:ext>
            </a:extLst>
          </p:cNvPr>
          <p:cNvSpPr>
            <a:spLocks noGrp="1"/>
          </p:cNvSpPr>
          <p:nvPr>
            <p:ph type="sldNum" sz="quarter" idx="4"/>
          </p:nvPr>
        </p:nvSpPr>
        <p:spPr/>
        <p:txBody>
          <a:bodyPr/>
          <a:lstStyle/>
          <a:p>
            <a:fld id="{E47419E1-A497-46B0-9EAC-BCCE5F7750F3}" type="slidenum">
              <a:rPr kumimoji="1" lang="ja-JP" altLang="en-US" smtClean="0"/>
              <a:t>5</a:t>
            </a:fld>
            <a:endParaRPr kumimoji="1" lang="ja-JP" altLang="en-US" dirty="0"/>
          </a:p>
        </p:txBody>
      </p:sp>
      <p:sp>
        <p:nvSpPr>
          <p:cNvPr id="4" name="テキスト ボックス 3">
            <a:extLst>
              <a:ext uri="{FF2B5EF4-FFF2-40B4-BE49-F238E27FC236}">
                <a16:creationId xmlns:a16="http://schemas.microsoft.com/office/drawing/2014/main" id="{3C228683-778A-45B0-A14E-DD108BEED0E6}"/>
              </a:ext>
            </a:extLst>
          </p:cNvPr>
          <p:cNvSpPr txBox="1"/>
          <p:nvPr/>
        </p:nvSpPr>
        <p:spPr>
          <a:xfrm>
            <a:off x="3617026" y="3198167"/>
            <a:ext cx="4957948" cy="461665"/>
          </a:xfrm>
          <a:prstGeom prst="rect">
            <a:avLst/>
          </a:prstGeom>
          <a:noFill/>
        </p:spPr>
        <p:txBody>
          <a:bodyPr wrap="square" rtlCol="0">
            <a:spAutoFit/>
          </a:bodyPr>
          <a:lstStyle/>
          <a:p>
            <a:pPr algn="ctr"/>
            <a:r>
              <a:rPr kumimoji="1" lang="ja-JP" altLang="en-US" sz="2400" dirty="0">
                <a:solidFill>
                  <a:schemeClr val="bg1"/>
                </a:solidFill>
              </a:rPr>
              <a:t>今日の朝ごはんは餃子定食だった。</a:t>
            </a:r>
          </a:p>
        </p:txBody>
      </p:sp>
    </p:spTree>
    <p:extLst>
      <p:ext uri="{BB962C8B-B14F-4D97-AF65-F5344CB8AC3E}">
        <p14:creationId xmlns:p14="http://schemas.microsoft.com/office/powerpoint/2010/main" val="381051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FF501F-FC45-4DFE-A61C-E0C08DC8D7B9}"/>
              </a:ext>
            </a:extLst>
          </p:cNvPr>
          <p:cNvSpPr>
            <a:spLocks noGrp="1"/>
          </p:cNvSpPr>
          <p:nvPr>
            <p:ph type="title"/>
          </p:nvPr>
        </p:nvSpPr>
        <p:spPr/>
        <p:txBody>
          <a:bodyPr/>
          <a:lstStyle/>
          <a:p>
            <a:r>
              <a:rPr kumimoji="1" lang="ja-JP" altLang="en-US" dirty="0"/>
              <a:t>分かち書きとは？</a:t>
            </a:r>
          </a:p>
        </p:txBody>
      </p:sp>
      <p:sp>
        <p:nvSpPr>
          <p:cNvPr id="3" name="スライド番号プレースホルダー 2">
            <a:extLst>
              <a:ext uri="{FF2B5EF4-FFF2-40B4-BE49-F238E27FC236}">
                <a16:creationId xmlns:a16="http://schemas.microsoft.com/office/drawing/2014/main" id="{B9D0474B-1307-40B2-8632-F136E0022CF4}"/>
              </a:ext>
            </a:extLst>
          </p:cNvPr>
          <p:cNvSpPr>
            <a:spLocks noGrp="1"/>
          </p:cNvSpPr>
          <p:nvPr>
            <p:ph type="sldNum" sz="quarter" idx="4"/>
          </p:nvPr>
        </p:nvSpPr>
        <p:spPr/>
        <p:txBody>
          <a:bodyPr/>
          <a:lstStyle/>
          <a:p>
            <a:fld id="{E47419E1-A497-46B0-9EAC-BCCE5F7750F3}" type="slidenum">
              <a:rPr kumimoji="1" lang="ja-JP" altLang="en-US" smtClean="0"/>
              <a:t>6</a:t>
            </a:fld>
            <a:endParaRPr kumimoji="1" lang="ja-JP" altLang="en-US" dirty="0"/>
          </a:p>
        </p:txBody>
      </p:sp>
      <p:sp>
        <p:nvSpPr>
          <p:cNvPr id="4" name="テキスト ボックス 3">
            <a:extLst>
              <a:ext uri="{FF2B5EF4-FFF2-40B4-BE49-F238E27FC236}">
                <a16:creationId xmlns:a16="http://schemas.microsoft.com/office/drawing/2014/main" id="{3C228683-778A-45B0-A14E-DD108BEED0E6}"/>
              </a:ext>
            </a:extLst>
          </p:cNvPr>
          <p:cNvSpPr txBox="1"/>
          <p:nvPr/>
        </p:nvSpPr>
        <p:spPr>
          <a:xfrm>
            <a:off x="2056163" y="3198167"/>
            <a:ext cx="8079674" cy="461665"/>
          </a:xfrm>
          <a:prstGeom prst="rect">
            <a:avLst/>
          </a:prstGeom>
          <a:noFill/>
        </p:spPr>
        <p:txBody>
          <a:bodyPr wrap="square" rtlCol="0">
            <a:spAutoFit/>
          </a:bodyPr>
          <a:lstStyle/>
          <a:p>
            <a:pPr algn="ctr"/>
            <a:r>
              <a:rPr kumimoji="1" lang="ja-JP" altLang="en-US" sz="2400" dirty="0">
                <a:solidFill>
                  <a:schemeClr val="bg1"/>
                </a:solidFill>
              </a:rPr>
              <a:t>今日 </a:t>
            </a:r>
            <a:r>
              <a:rPr kumimoji="1" lang="en-US" altLang="ja-JP" sz="2400" dirty="0">
                <a:solidFill>
                  <a:schemeClr val="accent1"/>
                </a:solidFill>
              </a:rPr>
              <a:t>/</a:t>
            </a:r>
            <a:r>
              <a:rPr kumimoji="1" lang="ja-JP" altLang="en-US" sz="2400" dirty="0">
                <a:solidFill>
                  <a:schemeClr val="bg1"/>
                </a:solidFill>
              </a:rPr>
              <a:t>  の </a:t>
            </a:r>
            <a:r>
              <a:rPr kumimoji="1" lang="en-US" altLang="ja-JP" sz="2400" dirty="0">
                <a:solidFill>
                  <a:schemeClr val="accent1"/>
                </a:solidFill>
              </a:rPr>
              <a:t>/</a:t>
            </a:r>
            <a:r>
              <a:rPr kumimoji="1" lang="ja-JP" altLang="en-US" sz="2400" dirty="0">
                <a:solidFill>
                  <a:schemeClr val="bg1"/>
                </a:solidFill>
              </a:rPr>
              <a:t> 朝 </a:t>
            </a:r>
            <a:r>
              <a:rPr kumimoji="1" lang="en-US" altLang="ja-JP" sz="2400" dirty="0">
                <a:solidFill>
                  <a:schemeClr val="accent1"/>
                </a:solidFill>
              </a:rPr>
              <a:t>/</a:t>
            </a:r>
            <a:r>
              <a:rPr kumimoji="1" lang="ja-JP" altLang="en-US" sz="2400" dirty="0">
                <a:solidFill>
                  <a:schemeClr val="bg1"/>
                </a:solidFill>
              </a:rPr>
              <a:t> ごはん </a:t>
            </a:r>
            <a:r>
              <a:rPr kumimoji="1" lang="en-US" altLang="ja-JP" sz="2400" dirty="0">
                <a:solidFill>
                  <a:schemeClr val="accent1"/>
                </a:solidFill>
              </a:rPr>
              <a:t>/</a:t>
            </a:r>
            <a:r>
              <a:rPr kumimoji="1" lang="ja-JP" altLang="en-US" sz="2400" dirty="0">
                <a:solidFill>
                  <a:schemeClr val="bg1"/>
                </a:solidFill>
              </a:rPr>
              <a:t> は </a:t>
            </a:r>
            <a:r>
              <a:rPr kumimoji="1" lang="en-US" altLang="ja-JP" sz="2400" dirty="0">
                <a:solidFill>
                  <a:schemeClr val="accent1"/>
                </a:solidFill>
              </a:rPr>
              <a:t>/</a:t>
            </a:r>
            <a:r>
              <a:rPr kumimoji="1" lang="ja-JP" altLang="en-US" sz="2400" dirty="0">
                <a:solidFill>
                  <a:schemeClr val="bg1"/>
                </a:solidFill>
              </a:rPr>
              <a:t> 餃子 </a:t>
            </a:r>
            <a:r>
              <a:rPr kumimoji="1" lang="en-US" altLang="ja-JP" sz="2400" dirty="0">
                <a:solidFill>
                  <a:schemeClr val="accent1"/>
                </a:solidFill>
              </a:rPr>
              <a:t>/</a:t>
            </a:r>
            <a:r>
              <a:rPr kumimoji="1" lang="ja-JP" altLang="en-US" sz="2400" dirty="0">
                <a:solidFill>
                  <a:schemeClr val="bg1"/>
                </a:solidFill>
              </a:rPr>
              <a:t> 定食 </a:t>
            </a:r>
            <a:r>
              <a:rPr kumimoji="1" lang="en-US" altLang="ja-JP" sz="2400" dirty="0">
                <a:solidFill>
                  <a:schemeClr val="accent1"/>
                </a:solidFill>
              </a:rPr>
              <a:t>/</a:t>
            </a:r>
            <a:r>
              <a:rPr kumimoji="1" lang="ja-JP" altLang="en-US" sz="2400" dirty="0">
                <a:solidFill>
                  <a:schemeClr val="bg1"/>
                </a:solidFill>
              </a:rPr>
              <a:t> だっ </a:t>
            </a:r>
            <a:r>
              <a:rPr lang="en-US" altLang="ja-JP" sz="2400" dirty="0">
                <a:solidFill>
                  <a:schemeClr val="accent1"/>
                </a:solidFill>
              </a:rPr>
              <a:t>/</a:t>
            </a:r>
            <a:r>
              <a:rPr kumimoji="1" lang="ja-JP" altLang="en-US" sz="2400" dirty="0">
                <a:solidFill>
                  <a:schemeClr val="bg1"/>
                </a:solidFill>
              </a:rPr>
              <a:t> た </a:t>
            </a:r>
            <a:r>
              <a:rPr kumimoji="1" lang="en-US" altLang="ja-JP" sz="2400" dirty="0">
                <a:solidFill>
                  <a:schemeClr val="accent1"/>
                </a:solidFill>
              </a:rPr>
              <a:t>/</a:t>
            </a:r>
            <a:r>
              <a:rPr kumimoji="1" lang="ja-JP" altLang="en-US" sz="2400" dirty="0">
                <a:solidFill>
                  <a:schemeClr val="bg1"/>
                </a:solidFill>
              </a:rPr>
              <a:t> 。</a:t>
            </a:r>
          </a:p>
        </p:txBody>
      </p:sp>
    </p:spTree>
    <p:extLst>
      <p:ext uri="{BB962C8B-B14F-4D97-AF65-F5344CB8AC3E}">
        <p14:creationId xmlns:p14="http://schemas.microsoft.com/office/powerpoint/2010/main" val="349040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8245C-F998-439F-93BF-5F2B95C95048}"/>
              </a:ext>
            </a:extLst>
          </p:cNvPr>
          <p:cNvSpPr>
            <a:spLocks noGrp="1"/>
          </p:cNvSpPr>
          <p:nvPr>
            <p:ph type="title"/>
          </p:nvPr>
        </p:nvSpPr>
        <p:spPr/>
        <p:txBody>
          <a:bodyPr>
            <a:normAutofit fontScale="90000"/>
          </a:bodyPr>
          <a:lstStyle/>
          <a:p>
            <a:r>
              <a:rPr kumimoji="1" lang="ja-JP" altLang="en-US" dirty="0"/>
              <a:t>マルコフ連鎖とは？</a:t>
            </a:r>
          </a:p>
        </p:txBody>
      </p:sp>
      <p:sp>
        <p:nvSpPr>
          <p:cNvPr id="3" name="スライド番号プレースホルダー 4">
            <a:extLst>
              <a:ext uri="{FF2B5EF4-FFF2-40B4-BE49-F238E27FC236}">
                <a16:creationId xmlns:a16="http://schemas.microsoft.com/office/drawing/2014/main" id="{EBF2D651-5AA1-4754-AB2D-665F1854940F}"/>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7</a:t>
            </a:fld>
            <a:endParaRPr kumimoji="1" lang="ja-JP" altLang="en-US" dirty="0"/>
          </a:p>
        </p:txBody>
      </p:sp>
    </p:spTree>
    <p:extLst>
      <p:ext uri="{BB962C8B-B14F-4D97-AF65-F5344CB8AC3E}">
        <p14:creationId xmlns:p14="http://schemas.microsoft.com/office/powerpoint/2010/main" val="201410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44FCC7-8EF2-4201-8333-3C0713143201}"/>
              </a:ext>
            </a:extLst>
          </p:cNvPr>
          <p:cNvSpPr>
            <a:spLocks noGrp="1"/>
          </p:cNvSpPr>
          <p:nvPr>
            <p:ph type="title"/>
          </p:nvPr>
        </p:nvSpPr>
        <p:spPr/>
        <p:txBody>
          <a:bodyPr>
            <a:normAutofit fontScale="90000"/>
          </a:bodyPr>
          <a:lstStyle/>
          <a:p>
            <a:r>
              <a:rPr kumimoji="1" lang="ja-JP" altLang="en-US" dirty="0"/>
              <a:t>マルコフ連鎖とは？</a:t>
            </a:r>
          </a:p>
        </p:txBody>
      </p:sp>
      <p:sp>
        <p:nvSpPr>
          <p:cNvPr id="3" name="楕円 2">
            <a:extLst>
              <a:ext uri="{FF2B5EF4-FFF2-40B4-BE49-F238E27FC236}">
                <a16:creationId xmlns:a16="http://schemas.microsoft.com/office/drawing/2014/main" id="{28123B28-3593-4D04-8B02-EB5BF323077C}"/>
              </a:ext>
            </a:extLst>
          </p:cNvPr>
          <p:cNvSpPr/>
          <p:nvPr/>
        </p:nvSpPr>
        <p:spPr>
          <a:xfrm>
            <a:off x="5339100" y="1460970"/>
            <a:ext cx="1513800" cy="1513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晴れ</a:t>
            </a:r>
            <a:endParaRPr kumimoji="1" lang="ja-JP" altLang="en-US" dirty="0">
              <a:solidFill>
                <a:schemeClr val="tx1"/>
              </a:solidFill>
            </a:endParaRPr>
          </a:p>
        </p:txBody>
      </p:sp>
      <p:sp>
        <p:nvSpPr>
          <p:cNvPr id="6" name="楕円 5">
            <a:extLst>
              <a:ext uri="{FF2B5EF4-FFF2-40B4-BE49-F238E27FC236}">
                <a16:creationId xmlns:a16="http://schemas.microsoft.com/office/drawing/2014/main" id="{9C0AEBBD-B9A3-47A1-8188-D614FDE8AAF6}"/>
              </a:ext>
            </a:extLst>
          </p:cNvPr>
          <p:cNvSpPr/>
          <p:nvPr/>
        </p:nvSpPr>
        <p:spPr>
          <a:xfrm>
            <a:off x="2759441" y="4195945"/>
            <a:ext cx="1515600" cy="1515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曇り</a:t>
            </a:r>
            <a:endParaRPr kumimoji="1" lang="ja-JP" altLang="en-US" dirty="0">
              <a:solidFill>
                <a:schemeClr val="tx1"/>
              </a:solidFill>
            </a:endParaRPr>
          </a:p>
        </p:txBody>
      </p:sp>
      <p:sp>
        <p:nvSpPr>
          <p:cNvPr id="7" name="楕円 6">
            <a:extLst>
              <a:ext uri="{FF2B5EF4-FFF2-40B4-BE49-F238E27FC236}">
                <a16:creationId xmlns:a16="http://schemas.microsoft.com/office/drawing/2014/main" id="{A7631F1F-29E4-4DE7-878F-0A23854AEF19}"/>
              </a:ext>
            </a:extLst>
          </p:cNvPr>
          <p:cNvSpPr/>
          <p:nvPr/>
        </p:nvSpPr>
        <p:spPr>
          <a:xfrm>
            <a:off x="7916959" y="4195945"/>
            <a:ext cx="1515600" cy="1515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雨</a:t>
            </a:r>
            <a:endParaRPr kumimoji="1" lang="ja-JP" altLang="en-US" dirty="0">
              <a:solidFill>
                <a:schemeClr val="tx1"/>
              </a:solidFill>
            </a:endParaRPr>
          </a:p>
        </p:txBody>
      </p:sp>
      <p:sp>
        <p:nvSpPr>
          <p:cNvPr id="9" name="矢印: 右 8">
            <a:extLst>
              <a:ext uri="{FF2B5EF4-FFF2-40B4-BE49-F238E27FC236}">
                <a16:creationId xmlns:a16="http://schemas.microsoft.com/office/drawing/2014/main" id="{306A204B-7AC2-4378-BAB4-0370066315BE}"/>
              </a:ext>
            </a:extLst>
          </p:cNvPr>
          <p:cNvSpPr/>
          <p:nvPr/>
        </p:nvSpPr>
        <p:spPr>
          <a:xfrm rot="8100000">
            <a:off x="4081840" y="3487700"/>
            <a:ext cx="1661239" cy="14165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6ADC114-5681-457E-A13F-A3F93A8F9745}"/>
              </a:ext>
            </a:extLst>
          </p:cNvPr>
          <p:cNvSpPr/>
          <p:nvPr/>
        </p:nvSpPr>
        <p:spPr>
          <a:xfrm rot="13500000">
            <a:off x="6600204" y="3468888"/>
            <a:ext cx="1661239" cy="14165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6AFA0A27-D4F8-4E44-B4AD-F28247EB3C0C}"/>
              </a:ext>
            </a:extLst>
          </p:cNvPr>
          <p:cNvSpPr/>
          <p:nvPr/>
        </p:nvSpPr>
        <p:spPr>
          <a:xfrm rot="18900000">
            <a:off x="3732013" y="3228647"/>
            <a:ext cx="1661239" cy="14165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58853E6-8BE8-4096-8EBC-544955D495FF}"/>
              </a:ext>
            </a:extLst>
          </p:cNvPr>
          <p:cNvSpPr/>
          <p:nvPr/>
        </p:nvSpPr>
        <p:spPr>
          <a:xfrm>
            <a:off x="4856111" y="4942885"/>
            <a:ext cx="2470311" cy="1416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320ACBC9-7BF5-4FED-84E3-6C0DFC78D683}"/>
              </a:ext>
            </a:extLst>
          </p:cNvPr>
          <p:cNvSpPr/>
          <p:nvPr/>
        </p:nvSpPr>
        <p:spPr>
          <a:xfrm rot="10800000">
            <a:off x="4856110" y="5313734"/>
            <a:ext cx="2470310" cy="14165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カーブ 13">
            <a:extLst>
              <a:ext uri="{FF2B5EF4-FFF2-40B4-BE49-F238E27FC236}">
                <a16:creationId xmlns:a16="http://schemas.microsoft.com/office/drawing/2014/main" id="{F6E0B695-57AE-45B2-B7BC-F13732F1D3D2}"/>
              </a:ext>
            </a:extLst>
          </p:cNvPr>
          <p:cNvSpPr/>
          <p:nvPr/>
        </p:nvSpPr>
        <p:spPr>
          <a:xfrm>
            <a:off x="5620196" y="960541"/>
            <a:ext cx="951605" cy="481089"/>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矢印: 下カーブ 14">
            <a:extLst>
              <a:ext uri="{FF2B5EF4-FFF2-40B4-BE49-F238E27FC236}">
                <a16:creationId xmlns:a16="http://schemas.microsoft.com/office/drawing/2014/main" id="{042EC5CA-2A50-4435-88C8-1B0068340A56}"/>
              </a:ext>
            </a:extLst>
          </p:cNvPr>
          <p:cNvSpPr/>
          <p:nvPr/>
        </p:nvSpPr>
        <p:spPr>
          <a:xfrm rot="8100000">
            <a:off x="8956757" y="5471001"/>
            <a:ext cx="951605" cy="481089"/>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カーブ 15">
            <a:extLst>
              <a:ext uri="{FF2B5EF4-FFF2-40B4-BE49-F238E27FC236}">
                <a16:creationId xmlns:a16="http://schemas.microsoft.com/office/drawing/2014/main" id="{CD3FD959-6BA5-4850-8576-907079C22155}"/>
              </a:ext>
            </a:extLst>
          </p:cNvPr>
          <p:cNvSpPr/>
          <p:nvPr/>
        </p:nvSpPr>
        <p:spPr>
          <a:xfrm rot="13500000">
            <a:off x="2167781" y="5471003"/>
            <a:ext cx="951605" cy="481089"/>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2149A36C-4644-45FD-B2C3-363C45C855C9}"/>
              </a:ext>
            </a:extLst>
          </p:cNvPr>
          <p:cNvSpPr txBox="1"/>
          <p:nvPr/>
        </p:nvSpPr>
        <p:spPr>
          <a:xfrm>
            <a:off x="3823500" y="2713160"/>
            <a:ext cx="790583" cy="523220"/>
          </a:xfrm>
          <a:prstGeom prst="rect">
            <a:avLst/>
          </a:prstGeom>
          <a:noFill/>
        </p:spPr>
        <p:txBody>
          <a:bodyPr wrap="square" rtlCol="0">
            <a:spAutoFit/>
          </a:bodyPr>
          <a:lstStyle/>
          <a:p>
            <a:r>
              <a:rPr kumimoji="1" lang="en-US" altLang="ja-JP" sz="2800" b="1" dirty="0">
                <a:solidFill>
                  <a:schemeClr val="accent2"/>
                </a:solidFill>
              </a:rPr>
              <a:t>0.3</a:t>
            </a:r>
            <a:endParaRPr kumimoji="1" lang="ja-JP" altLang="en-US" sz="2800" b="1" dirty="0">
              <a:solidFill>
                <a:schemeClr val="accent2"/>
              </a:solidFill>
            </a:endParaRPr>
          </a:p>
        </p:txBody>
      </p:sp>
      <p:sp>
        <p:nvSpPr>
          <p:cNvPr id="18" name="テキスト ボックス 17">
            <a:extLst>
              <a:ext uri="{FF2B5EF4-FFF2-40B4-BE49-F238E27FC236}">
                <a16:creationId xmlns:a16="http://schemas.microsoft.com/office/drawing/2014/main" id="{479167C0-AD63-406B-AEE4-F1BF523510A8}"/>
              </a:ext>
            </a:extLst>
          </p:cNvPr>
          <p:cNvSpPr txBox="1"/>
          <p:nvPr/>
        </p:nvSpPr>
        <p:spPr>
          <a:xfrm>
            <a:off x="5014578" y="3539715"/>
            <a:ext cx="790583" cy="523220"/>
          </a:xfrm>
          <a:prstGeom prst="rect">
            <a:avLst/>
          </a:prstGeom>
          <a:noFill/>
        </p:spPr>
        <p:txBody>
          <a:bodyPr wrap="square" rtlCol="0">
            <a:spAutoFit/>
          </a:bodyPr>
          <a:lstStyle/>
          <a:p>
            <a:r>
              <a:rPr kumimoji="1" lang="en-US" altLang="ja-JP" sz="2800" b="1" dirty="0">
                <a:solidFill>
                  <a:schemeClr val="accent2"/>
                </a:solidFill>
              </a:rPr>
              <a:t>0.4</a:t>
            </a:r>
            <a:endParaRPr kumimoji="1" lang="ja-JP" altLang="en-US" sz="2800" b="1" dirty="0">
              <a:solidFill>
                <a:schemeClr val="accent2"/>
              </a:solidFill>
            </a:endParaRPr>
          </a:p>
        </p:txBody>
      </p:sp>
      <p:sp>
        <p:nvSpPr>
          <p:cNvPr id="19" name="テキスト ボックス 18">
            <a:extLst>
              <a:ext uri="{FF2B5EF4-FFF2-40B4-BE49-F238E27FC236}">
                <a16:creationId xmlns:a16="http://schemas.microsoft.com/office/drawing/2014/main" id="{76D8BD36-216A-4371-A815-D780ECC32CC3}"/>
              </a:ext>
            </a:extLst>
          </p:cNvPr>
          <p:cNvSpPr txBox="1"/>
          <p:nvPr/>
        </p:nvSpPr>
        <p:spPr>
          <a:xfrm>
            <a:off x="5700706" y="467498"/>
            <a:ext cx="790583" cy="523220"/>
          </a:xfrm>
          <a:prstGeom prst="rect">
            <a:avLst/>
          </a:prstGeom>
          <a:noFill/>
        </p:spPr>
        <p:txBody>
          <a:bodyPr wrap="square" rtlCol="0">
            <a:spAutoFit/>
          </a:bodyPr>
          <a:lstStyle/>
          <a:p>
            <a:r>
              <a:rPr kumimoji="1" lang="en-US" altLang="ja-JP" sz="2800" b="1" dirty="0">
                <a:solidFill>
                  <a:schemeClr val="accent2"/>
                </a:solidFill>
              </a:rPr>
              <a:t>0.7</a:t>
            </a:r>
            <a:endParaRPr kumimoji="1" lang="ja-JP" altLang="en-US" sz="2800" b="1" dirty="0">
              <a:solidFill>
                <a:schemeClr val="accent2"/>
              </a:solidFill>
            </a:endParaRPr>
          </a:p>
        </p:txBody>
      </p:sp>
      <p:sp>
        <p:nvSpPr>
          <p:cNvPr id="20" name="テキスト ボックス 19">
            <a:extLst>
              <a:ext uri="{FF2B5EF4-FFF2-40B4-BE49-F238E27FC236}">
                <a16:creationId xmlns:a16="http://schemas.microsoft.com/office/drawing/2014/main" id="{E6DEACBA-159A-4D75-B505-3D284DCBEBBA}"/>
              </a:ext>
            </a:extLst>
          </p:cNvPr>
          <p:cNvSpPr txBox="1"/>
          <p:nvPr/>
        </p:nvSpPr>
        <p:spPr>
          <a:xfrm>
            <a:off x="1741757" y="5956470"/>
            <a:ext cx="790583" cy="523220"/>
          </a:xfrm>
          <a:prstGeom prst="rect">
            <a:avLst/>
          </a:prstGeom>
          <a:noFill/>
        </p:spPr>
        <p:txBody>
          <a:bodyPr wrap="square" rtlCol="0">
            <a:spAutoFit/>
          </a:bodyPr>
          <a:lstStyle/>
          <a:p>
            <a:r>
              <a:rPr kumimoji="1" lang="en-US" altLang="ja-JP" sz="2800" b="1" dirty="0">
                <a:solidFill>
                  <a:schemeClr val="accent2"/>
                </a:solidFill>
              </a:rPr>
              <a:t>0.4</a:t>
            </a:r>
            <a:endParaRPr kumimoji="1" lang="ja-JP" altLang="en-US" sz="2800" b="1" dirty="0">
              <a:solidFill>
                <a:schemeClr val="accent2"/>
              </a:solidFill>
            </a:endParaRPr>
          </a:p>
        </p:txBody>
      </p:sp>
      <p:sp>
        <p:nvSpPr>
          <p:cNvPr id="21" name="テキスト ボックス 20">
            <a:extLst>
              <a:ext uri="{FF2B5EF4-FFF2-40B4-BE49-F238E27FC236}">
                <a16:creationId xmlns:a16="http://schemas.microsoft.com/office/drawing/2014/main" id="{9B1C5C8C-654B-4E02-B555-59EFACD2FA2C}"/>
              </a:ext>
            </a:extLst>
          </p:cNvPr>
          <p:cNvSpPr txBox="1"/>
          <p:nvPr/>
        </p:nvSpPr>
        <p:spPr>
          <a:xfrm>
            <a:off x="5705441" y="4499465"/>
            <a:ext cx="790583" cy="523220"/>
          </a:xfrm>
          <a:prstGeom prst="rect">
            <a:avLst/>
          </a:prstGeom>
          <a:noFill/>
        </p:spPr>
        <p:txBody>
          <a:bodyPr wrap="square" rtlCol="0">
            <a:spAutoFit/>
          </a:bodyPr>
          <a:lstStyle/>
          <a:p>
            <a:pPr algn="ctr"/>
            <a:r>
              <a:rPr kumimoji="1" lang="en-US" altLang="ja-JP" sz="2800" b="1" dirty="0">
                <a:solidFill>
                  <a:schemeClr val="accent2"/>
                </a:solidFill>
              </a:rPr>
              <a:t>0.2</a:t>
            </a:r>
            <a:endParaRPr kumimoji="1" lang="ja-JP" altLang="en-US" sz="2800" b="1" dirty="0">
              <a:solidFill>
                <a:schemeClr val="accent2"/>
              </a:solidFill>
            </a:endParaRPr>
          </a:p>
        </p:txBody>
      </p:sp>
      <p:sp>
        <p:nvSpPr>
          <p:cNvPr id="22" name="テキスト ボックス 21">
            <a:extLst>
              <a:ext uri="{FF2B5EF4-FFF2-40B4-BE49-F238E27FC236}">
                <a16:creationId xmlns:a16="http://schemas.microsoft.com/office/drawing/2014/main" id="{2F29B55A-AC13-4E80-BB09-C3AC8FC576C8}"/>
              </a:ext>
            </a:extLst>
          </p:cNvPr>
          <p:cNvSpPr txBox="1"/>
          <p:nvPr/>
        </p:nvSpPr>
        <p:spPr>
          <a:xfrm>
            <a:off x="5705441" y="5400209"/>
            <a:ext cx="790583" cy="523220"/>
          </a:xfrm>
          <a:prstGeom prst="rect">
            <a:avLst/>
          </a:prstGeom>
          <a:noFill/>
        </p:spPr>
        <p:txBody>
          <a:bodyPr wrap="square" rtlCol="0">
            <a:spAutoFit/>
          </a:bodyPr>
          <a:lstStyle/>
          <a:p>
            <a:pPr algn="ctr"/>
            <a:r>
              <a:rPr kumimoji="1" lang="en-US" altLang="ja-JP" sz="2800" b="1" dirty="0">
                <a:solidFill>
                  <a:schemeClr val="accent2"/>
                </a:solidFill>
              </a:rPr>
              <a:t>0.3</a:t>
            </a:r>
            <a:endParaRPr kumimoji="1" lang="ja-JP" altLang="en-US" sz="2800" b="1" dirty="0">
              <a:solidFill>
                <a:schemeClr val="accent2"/>
              </a:solidFill>
            </a:endParaRPr>
          </a:p>
        </p:txBody>
      </p:sp>
      <p:sp>
        <p:nvSpPr>
          <p:cNvPr id="23" name="テキスト ボックス 22">
            <a:extLst>
              <a:ext uri="{FF2B5EF4-FFF2-40B4-BE49-F238E27FC236}">
                <a16:creationId xmlns:a16="http://schemas.microsoft.com/office/drawing/2014/main" id="{C54BD577-913C-4D3E-A9D9-C0CBD1D1B195}"/>
              </a:ext>
            </a:extLst>
          </p:cNvPr>
          <p:cNvSpPr txBox="1"/>
          <p:nvPr/>
        </p:nvSpPr>
        <p:spPr>
          <a:xfrm>
            <a:off x="9659659" y="5783255"/>
            <a:ext cx="790583" cy="523220"/>
          </a:xfrm>
          <a:prstGeom prst="rect">
            <a:avLst/>
          </a:prstGeom>
          <a:noFill/>
        </p:spPr>
        <p:txBody>
          <a:bodyPr wrap="square" rtlCol="0">
            <a:spAutoFit/>
          </a:bodyPr>
          <a:lstStyle/>
          <a:p>
            <a:r>
              <a:rPr kumimoji="1" lang="en-US" altLang="ja-JP" sz="2800" b="1" dirty="0">
                <a:solidFill>
                  <a:schemeClr val="accent2"/>
                </a:solidFill>
              </a:rPr>
              <a:t>0.3</a:t>
            </a:r>
            <a:endParaRPr kumimoji="1" lang="ja-JP" altLang="en-US" sz="2800" b="1" dirty="0">
              <a:solidFill>
                <a:schemeClr val="accent2"/>
              </a:solidFill>
            </a:endParaRPr>
          </a:p>
        </p:txBody>
      </p:sp>
      <p:sp>
        <p:nvSpPr>
          <p:cNvPr id="24" name="テキスト ボックス 23">
            <a:extLst>
              <a:ext uri="{FF2B5EF4-FFF2-40B4-BE49-F238E27FC236}">
                <a16:creationId xmlns:a16="http://schemas.microsoft.com/office/drawing/2014/main" id="{0B77B9CC-D9BB-4877-BD73-1CD8B24BA59A}"/>
              </a:ext>
            </a:extLst>
          </p:cNvPr>
          <p:cNvSpPr txBox="1"/>
          <p:nvPr/>
        </p:nvSpPr>
        <p:spPr>
          <a:xfrm>
            <a:off x="7449675" y="2963715"/>
            <a:ext cx="790583" cy="523220"/>
          </a:xfrm>
          <a:prstGeom prst="rect">
            <a:avLst/>
          </a:prstGeom>
          <a:noFill/>
        </p:spPr>
        <p:txBody>
          <a:bodyPr wrap="square" rtlCol="0">
            <a:spAutoFit/>
          </a:bodyPr>
          <a:lstStyle/>
          <a:p>
            <a:r>
              <a:rPr kumimoji="1" lang="en-US" altLang="ja-JP" sz="2800" b="1" dirty="0">
                <a:solidFill>
                  <a:schemeClr val="accent2"/>
                </a:solidFill>
              </a:rPr>
              <a:t>0.3</a:t>
            </a:r>
            <a:endParaRPr kumimoji="1" lang="ja-JP" altLang="en-US" sz="2800" b="1" dirty="0">
              <a:solidFill>
                <a:schemeClr val="accent2"/>
              </a:solidFill>
            </a:endParaRPr>
          </a:p>
        </p:txBody>
      </p:sp>
      <p:sp>
        <p:nvSpPr>
          <p:cNvPr id="25" name="スライド番号プレースホルダー 4">
            <a:extLst>
              <a:ext uri="{FF2B5EF4-FFF2-40B4-BE49-F238E27FC236}">
                <a16:creationId xmlns:a16="http://schemas.microsoft.com/office/drawing/2014/main" id="{1FC5C914-0369-4E94-ABB5-67A51D0F5A86}"/>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8</a:t>
            </a:fld>
            <a:endParaRPr kumimoji="1" lang="ja-JP" altLang="en-US" dirty="0"/>
          </a:p>
        </p:txBody>
      </p:sp>
    </p:spTree>
    <p:extLst>
      <p:ext uri="{BB962C8B-B14F-4D97-AF65-F5344CB8AC3E}">
        <p14:creationId xmlns:p14="http://schemas.microsoft.com/office/powerpoint/2010/main" val="198807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8E270-95B1-45E0-85AB-303A4EC7BF97}"/>
              </a:ext>
            </a:extLst>
          </p:cNvPr>
          <p:cNvSpPr>
            <a:spLocks noGrp="1"/>
          </p:cNvSpPr>
          <p:nvPr>
            <p:ph type="title"/>
          </p:nvPr>
        </p:nvSpPr>
        <p:spPr/>
        <p:txBody>
          <a:bodyPr>
            <a:normAutofit fontScale="90000"/>
          </a:bodyPr>
          <a:lstStyle/>
          <a:p>
            <a:r>
              <a:rPr kumimoji="1" lang="ja-JP" altLang="en-US" dirty="0"/>
              <a:t>マルコフ連鎖とは？</a:t>
            </a:r>
          </a:p>
        </p:txBody>
      </p:sp>
      <p:sp>
        <p:nvSpPr>
          <p:cNvPr id="3" name="楕円 2">
            <a:extLst>
              <a:ext uri="{FF2B5EF4-FFF2-40B4-BE49-F238E27FC236}">
                <a16:creationId xmlns:a16="http://schemas.microsoft.com/office/drawing/2014/main" id="{60F28903-2246-4AF4-9F95-6E9D078CC0DD}"/>
              </a:ext>
            </a:extLst>
          </p:cNvPr>
          <p:cNvSpPr/>
          <p:nvPr/>
        </p:nvSpPr>
        <p:spPr>
          <a:xfrm>
            <a:off x="715109" y="3282161"/>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私</a:t>
            </a:r>
          </a:p>
        </p:txBody>
      </p:sp>
      <p:sp>
        <p:nvSpPr>
          <p:cNvPr id="4" name="楕円 3">
            <a:extLst>
              <a:ext uri="{FF2B5EF4-FFF2-40B4-BE49-F238E27FC236}">
                <a16:creationId xmlns:a16="http://schemas.microsoft.com/office/drawing/2014/main" id="{F0EB909E-91E0-4984-AD2C-0220FF423CC0}"/>
              </a:ext>
            </a:extLst>
          </p:cNvPr>
          <p:cNvSpPr/>
          <p:nvPr/>
        </p:nvSpPr>
        <p:spPr>
          <a:xfrm>
            <a:off x="2893331" y="2001295"/>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の</a:t>
            </a:r>
            <a:endParaRPr kumimoji="1" lang="ja-JP" altLang="en-US" dirty="0">
              <a:solidFill>
                <a:schemeClr val="tx1"/>
              </a:solidFill>
            </a:endParaRPr>
          </a:p>
        </p:txBody>
      </p:sp>
      <p:sp>
        <p:nvSpPr>
          <p:cNvPr id="5" name="楕円 4">
            <a:extLst>
              <a:ext uri="{FF2B5EF4-FFF2-40B4-BE49-F238E27FC236}">
                <a16:creationId xmlns:a16="http://schemas.microsoft.com/office/drawing/2014/main" id="{7478405D-21C6-470C-8C22-C37D4B6A48BA}"/>
              </a:ext>
            </a:extLst>
          </p:cNvPr>
          <p:cNvSpPr/>
          <p:nvPr/>
        </p:nvSpPr>
        <p:spPr>
          <a:xfrm>
            <a:off x="2893330" y="4563029"/>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は</a:t>
            </a:r>
          </a:p>
        </p:txBody>
      </p:sp>
      <p:sp>
        <p:nvSpPr>
          <p:cNvPr id="6" name="楕円 5">
            <a:extLst>
              <a:ext uri="{FF2B5EF4-FFF2-40B4-BE49-F238E27FC236}">
                <a16:creationId xmlns:a16="http://schemas.microsoft.com/office/drawing/2014/main" id="{6B400738-FE21-49EE-8B3F-1E8590185E7A}"/>
              </a:ext>
            </a:extLst>
          </p:cNvPr>
          <p:cNvSpPr/>
          <p:nvPr/>
        </p:nvSpPr>
        <p:spPr>
          <a:xfrm>
            <a:off x="5082733" y="5314948"/>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ご飯</a:t>
            </a:r>
          </a:p>
        </p:txBody>
      </p:sp>
      <p:sp>
        <p:nvSpPr>
          <p:cNvPr id="7" name="楕円 6">
            <a:extLst>
              <a:ext uri="{FF2B5EF4-FFF2-40B4-BE49-F238E27FC236}">
                <a16:creationId xmlns:a16="http://schemas.microsoft.com/office/drawing/2014/main" id="{4351A1F5-AD76-4DC2-8723-68AB29C0C899}"/>
              </a:ext>
            </a:extLst>
          </p:cNvPr>
          <p:cNvSpPr/>
          <p:nvPr/>
        </p:nvSpPr>
        <p:spPr>
          <a:xfrm>
            <a:off x="5071426" y="3816941"/>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最強</a:t>
            </a:r>
          </a:p>
        </p:txBody>
      </p:sp>
      <p:sp>
        <p:nvSpPr>
          <p:cNvPr id="8" name="矢印: 右 7">
            <a:extLst>
              <a:ext uri="{FF2B5EF4-FFF2-40B4-BE49-F238E27FC236}">
                <a16:creationId xmlns:a16="http://schemas.microsoft.com/office/drawing/2014/main" id="{1A3AAD5E-5A10-4A0F-9563-11B2DC1E5186}"/>
              </a:ext>
            </a:extLst>
          </p:cNvPr>
          <p:cNvSpPr/>
          <p:nvPr/>
        </p:nvSpPr>
        <p:spPr>
          <a:xfrm rot="19442246">
            <a:off x="1895288" y="2885520"/>
            <a:ext cx="1090875"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22349343-2AD2-44D1-AB17-FD64D6AD5454}"/>
              </a:ext>
            </a:extLst>
          </p:cNvPr>
          <p:cNvSpPr/>
          <p:nvPr/>
        </p:nvSpPr>
        <p:spPr>
          <a:xfrm rot="2441873">
            <a:off x="1874260" y="4309459"/>
            <a:ext cx="1090875"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8687D823-A7A6-4DCA-AEBE-39FB4CAE2CFC}"/>
              </a:ext>
            </a:extLst>
          </p:cNvPr>
          <p:cNvSpPr/>
          <p:nvPr/>
        </p:nvSpPr>
        <p:spPr>
          <a:xfrm rot="19808035">
            <a:off x="4134306" y="4425015"/>
            <a:ext cx="917569"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D8A070E9-78AD-4DA1-9033-CC2209DDDCE6}"/>
              </a:ext>
            </a:extLst>
          </p:cNvPr>
          <p:cNvSpPr/>
          <p:nvPr/>
        </p:nvSpPr>
        <p:spPr>
          <a:xfrm rot="1634614">
            <a:off x="4137833" y="5296012"/>
            <a:ext cx="921822"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B1C8E304-ECF5-432C-A008-DA81E66B9234}"/>
              </a:ext>
            </a:extLst>
          </p:cNvPr>
          <p:cNvSpPr/>
          <p:nvPr/>
        </p:nvSpPr>
        <p:spPr>
          <a:xfrm rot="2997450">
            <a:off x="3828548" y="3156849"/>
            <a:ext cx="1396497"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A7C6127-82AB-4406-ABD1-143B8C250B89}"/>
              </a:ext>
            </a:extLst>
          </p:cNvPr>
          <p:cNvSpPr/>
          <p:nvPr/>
        </p:nvSpPr>
        <p:spPr>
          <a:xfrm>
            <a:off x="7117059" y="3816940"/>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の</a:t>
            </a:r>
            <a:endParaRPr kumimoji="1" lang="ja-JP" altLang="en-US" dirty="0">
              <a:solidFill>
                <a:schemeClr val="tx1"/>
              </a:solidFill>
            </a:endParaRPr>
          </a:p>
        </p:txBody>
      </p:sp>
      <p:sp>
        <p:nvSpPr>
          <p:cNvPr id="14" name="楕円 13">
            <a:extLst>
              <a:ext uri="{FF2B5EF4-FFF2-40B4-BE49-F238E27FC236}">
                <a16:creationId xmlns:a16="http://schemas.microsoft.com/office/drawing/2014/main" id="{18D47464-A073-4AF8-BEA3-E3CA401265CC}"/>
              </a:ext>
            </a:extLst>
          </p:cNvPr>
          <p:cNvSpPr/>
          <p:nvPr/>
        </p:nvSpPr>
        <p:spPr>
          <a:xfrm>
            <a:off x="7170622" y="5314948"/>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を</a:t>
            </a:r>
            <a:endParaRPr kumimoji="1" lang="ja-JP" altLang="en-US" dirty="0">
              <a:solidFill>
                <a:schemeClr val="tx1"/>
              </a:solidFill>
            </a:endParaRPr>
          </a:p>
        </p:txBody>
      </p:sp>
      <p:sp>
        <p:nvSpPr>
          <p:cNvPr id="15" name="楕円 14">
            <a:extLst>
              <a:ext uri="{FF2B5EF4-FFF2-40B4-BE49-F238E27FC236}">
                <a16:creationId xmlns:a16="http://schemas.microsoft.com/office/drawing/2014/main" id="{24C62575-439F-47A5-BA18-8D4091F4D335}"/>
              </a:ext>
            </a:extLst>
          </p:cNvPr>
          <p:cNvSpPr/>
          <p:nvPr/>
        </p:nvSpPr>
        <p:spPr>
          <a:xfrm>
            <a:off x="9258511" y="5361523"/>
            <a:ext cx="1307147"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食べた</a:t>
            </a:r>
            <a:endParaRPr kumimoji="1" lang="ja-JP" altLang="en-US" dirty="0">
              <a:solidFill>
                <a:schemeClr val="tx1"/>
              </a:solidFill>
            </a:endParaRPr>
          </a:p>
        </p:txBody>
      </p:sp>
      <p:sp>
        <p:nvSpPr>
          <p:cNvPr id="16" name="楕円 15">
            <a:extLst>
              <a:ext uri="{FF2B5EF4-FFF2-40B4-BE49-F238E27FC236}">
                <a16:creationId xmlns:a16="http://schemas.microsoft.com/office/drawing/2014/main" id="{8E027334-0F79-433D-9376-5CE8F785DCCC}"/>
              </a:ext>
            </a:extLst>
          </p:cNvPr>
          <p:cNvSpPr/>
          <p:nvPr/>
        </p:nvSpPr>
        <p:spPr>
          <a:xfrm>
            <a:off x="9162692" y="3816939"/>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盾</a:t>
            </a:r>
          </a:p>
        </p:txBody>
      </p:sp>
      <p:sp>
        <p:nvSpPr>
          <p:cNvPr id="17" name="矢印: 右 16">
            <a:extLst>
              <a:ext uri="{FF2B5EF4-FFF2-40B4-BE49-F238E27FC236}">
                <a16:creationId xmlns:a16="http://schemas.microsoft.com/office/drawing/2014/main" id="{7475C7EE-C7AB-4B5F-8FC1-DC6084DD8F00}"/>
              </a:ext>
            </a:extLst>
          </p:cNvPr>
          <p:cNvSpPr/>
          <p:nvPr/>
        </p:nvSpPr>
        <p:spPr>
          <a:xfrm>
            <a:off x="6370918" y="4103940"/>
            <a:ext cx="668074"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D096D91E-1E63-4DF1-85C5-99D862646E2F}"/>
              </a:ext>
            </a:extLst>
          </p:cNvPr>
          <p:cNvSpPr/>
          <p:nvPr/>
        </p:nvSpPr>
        <p:spPr>
          <a:xfrm>
            <a:off x="8416550" y="4103940"/>
            <a:ext cx="668075"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EA5AD54-2E53-4DA8-B981-F359A7358847}"/>
              </a:ext>
            </a:extLst>
          </p:cNvPr>
          <p:cNvSpPr/>
          <p:nvPr/>
        </p:nvSpPr>
        <p:spPr>
          <a:xfrm>
            <a:off x="9166637" y="2060446"/>
            <a:ext cx="1221425" cy="7875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矛</a:t>
            </a:r>
          </a:p>
        </p:txBody>
      </p:sp>
      <p:sp>
        <p:nvSpPr>
          <p:cNvPr id="21" name="矢印: 右 20">
            <a:extLst>
              <a:ext uri="{FF2B5EF4-FFF2-40B4-BE49-F238E27FC236}">
                <a16:creationId xmlns:a16="http://schemas.microsoft.com/office/drawing/2014/main" id="{7A56ABE2-E9B9-4342-B1FB-72DD6FA6F2F6}"/>
              </a:ext>
            </a:extLst>
          </p:cNvPr>
          <p:cNvSpPr/>
          <p:nvPr/>
        </p:nvSpPr>
        <p:spPr>
          <a:xfrm rot="18631108">
            <a:off x="7979156" y="3183543"/>
            <a:ext cx="1407123"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9BA6FA90-FB5D-4C17-9BDD-A7C2BE05DC48}"/>
              </a:ext>
            </a:extLst>
          </p:cNvPr>
          <p:cNvSpPr/>
          <p:nvPr/>
        </p:nvSpPr>
        <p:spPr>
          <a:xfrm>
            <a:off x="6403353" y="5601949"/>
            <a:ext cx="668074"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D8BB141F-4A40-479B-AC0A-23B879719C90}"/>
              </a:ext>
            </a:extLst>
          </p:cNvPr>
          <p:cNvSpPr/>
          <p:nvPr/>
        </p:nvSpPr>
        <p:spPr>
          <a:xfrm>
            <a:off x="8491242" y="5628565"/>
            <a:ext cx="668074" cy="2135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B45011B9-0419-4C45-A20B-2602B9DEEAFB}"/>
              </a:ext>
            </a:extLst>
          </p:cNvPr>
          <p:cNvSpPr/>
          <p:nvPr/>
        </p:nvSpPr>
        <p:spPr>
          <a:xfrm>
            <a:off x="1641109" y="2096924"/>
            <a:ext cx="1230831" cy="3158057"/>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スライド番号プレースホルダー 4">
            <a:extLst>
              <a:ext uri="{FF2B5EF4-FFF2-40B4-BE49-F238E27FC236}">
                <a16:creationId xmlns:a16="http://schemas.microsoft.com/office/drawing/2014/main" id="{B0BC412D-F553-4A75-967F-8F0DAA18CCA0}"/>
              </a:ext>
            </a:extLst>
          </p:cNvPr>
          <p:cNvSpPr>
            <a:spLocks noGrp="1"/>
          </p:cNvSpPr>
          <p:nvPr>
            <p:ph type="sldNum" sz="quarter" idx="4"/>
          </p:nvPr>
        </p:nvSpPr>
        <p:spPr>
          <a:xfrm>
            <a:off x="8982692" y="6604084"/>
            <a:ext cx="582881" cy="243486"/>
          </a:xfrm>
          <a:prstGeom prst="rect">
            <a:avLst/>
          </a:prstGeom>
        </p:spPr>
        <p:txBody>
          <a:bodyPr vert="horz" lIns="91440" tIns="45720" rIns="91440" bIns="45720" rtlCol="0" anchor="ctr"/>
          <a:lstStyle>
            <a:lvl1pPr algn="r">
              <a:defRPr sz="1200">
                <a:solidFill>
                  <a:schemeClr val="tx1">
                    <a:tint val="75000"/>
                  </a:schemeClr>
                </a:solidFill>
              </a:defRPr>
            </a:lvl1pPr>
          </a:lstStyle>
          <a:p>
            <a:fld id="{E47419E1-A497-46B0-9EAC-BCCE5F7750F3}" type="slidenum">
              <a:rPr kumimoji="1" lang="ja-JP" altLang="en-US" smtClean="0"/>
              <a:t>9</a:t>
            </a:fld>
            <a:endParaRPr kumimoji="1" lang="ja-JP" altLang="en-US" dirty="0"/>
          </a:p>
        </p:txBody>
      </p:sp>
    </p:spTree>
    <p:extLst>
      <p:ext uri="{BB962C8B-B14F-4D97-AF65-F5344CB8AC3E}">
        <p14:creationId xmlns:p14="http://schemas.microsoft.com/office/powerpoint/2010/main" val="283667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heme/theme1.xml><?xml version="1.0" encoding="utf-8"?>
<a:theme xmlns:a="http://schemas.openxmlformats.org/drawingml/2006/main" name="マイテンプレート">
  <a:themeElements>
    <a:clrScheme name="メイン">
      <a:dk1>
        <a:srgbClr val="303030"/>
      </a:dk1>
      <a:lt1>
        <a:srgbClr val="C9C9C9"/>
      </a:lt1>
      <a:dk2>
        <a:srgbClr val="303030"/>
      </a:dk2>
      <a:lt2>
        <a:srgbClr val="C9C9C9"/>
      </a:lt2>
      <a:accent1>
        <a:srgbClr val="89DAE8"/>
      </a:accent1>
      <a:accent2>
        <a:srgbClr val="A7D477"/>
      </a:accent2>
      <a:accent3>
        <a:srgbClr val="DB894B"/>
      </a:accent3>
      <a:accent4>
        <a:srgbClr val="D19AED"/>
      </a:accent4>
      <a:accent5>
        <a:srgbClr val="D1DB4F"/>
      </a:accent5>
      <a:accent6>
        <a:srgbClr val="6984D1"/>
      </a:accent6>
      <a:hlink>
        <a:srgbClr val="A3CBE3"/>
      </a:hlink>
      <a:folHlink>
        <a:srgbClr val="CC7494"/>
      </a:folHlink>
    </a:clrScheme>
    <a:fontScheme name="デフォルト">
      <a:majorFont>
        <a:latin typeface="Noto Sans JP Medium"/>
        <a:ea typeface="Noto Sans JP Medium"/>
        <a:cs typeface=""/>
      </a:majorFont>
      <a:minorFont>
        <a:latin typeface="Noto Sans JP Medium"/>
        <a:ea typeface="Noto Sans JP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マイテンプレート" id="{93B5ABE9-8463-46EA-B19A-739651DE6CEC}" vid="{C24E9BD0-3DC4-4AB6-8B45-BFF0F2ED085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マイテンプレート</Template>
  <TotalTime>216</TotalTime>
  <Words>1549</Words>
  <Application>Microsoft Macintosh PowerPoint</Application>
  <PresentationFormat>ワイド画面</PresentationFormat>
  <Paragraphs>429</Paragraphs>
  <Slides>26</Slides>
  <Notes>25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Noto Sans JP Light</vt:lpstr>
      <vt:lpstr>Noto Sans JP Medium</vt:lpstr>
      <vt:lpstr>Roboto</vt:lpstr>
      <vt:lpstr>SFMono-Regular</vt:lpstr>
      <vt:lpstr>游ゴシック</vt:lpstr>
      <vt:lpstr>Arial</vt:lpstr>
      <vt:lpstr>マイテンプレート</vt:lpstr>
      <vt:lpstr>いい感じの文章を生成する やつ</vt:lpstr>
      <vt:lpstr>どういうもの？</vt:lpstr>
      <vt:lpstr>どういうもの？</vt:lpstr>
      <vt:lpstr>分かち書きとは？</vt:lpstr>
      <vt:lpstr>分かち書きとは？</vt:lpstr>
      <vt:lpstr>分かち書きとは？</vt:lpstr>
      <vt:lpstr>マルコフ連鎖とは？</vt:lpstr>
      <vt:lpstr>マルコフ連鎖とは？</vt:lpstr>
      <vt:lpstr>マルコフ連鎖とは？</vt:lpstr>
      <vt:lpstr>マルコフ連鎖とは？</vt:lpstr>
      <vt:lpstr>マルコフ連鎖とは？</vt:lpstr>
      <vt:lpstr>マルコフ連鎖とは？</vt:lpstr>
      <vt:lpstr>マルコフ連鎖とは？</vt:lpstr>
      <vt:lpstr>マルコフ連鎖とは？</vt:lpstr>
      <vt:lpstr>プログラムを実行する</vt:lpstr>
      <vt:lpstr>プログラムを実行する</vt:lpstr>
      <vt:lpstr>プログラムを実行する</vt:lpstr>
      <vt:lpstr>プログラムを実行する</vt:lpstr>
      <vt:lpstr>処理の流れ</vt:lpstr>
      <vt:lpstr>処理の流れ</vt:lpstr>
      <vt:lpstr>工夫した点</vt:lpstr>
      <vt:lpstr>工夫した点</vt:lpstr>
      <vt:lpstr>工夫した点</vt:lpstr>
      <vt:lpstr>工夫した点</vt:lpstr>
      <vt:lpstr>PowerPoint プレゼンテーション</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いい感じの文章を生成する コンソール</dc:title>
  <dc:creator>WATANABE YUTO</dc:creator>
  <cp:lastModifiedBy>WATANABE YUTO</cp:lastModifiedBy>
  <cp:revision>48</cp:revision>
  <dcterms:created xsi:type="dcterms:W3CDTF">2021-01-08T03:34:07Z</dcterms:created>
  <dcterms:modified xsi:type="dcterms:W3CDTF">2021-01-20T11:07:14Z</dcterms:modified>
</cp:coreProperties>
</file>