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sldIdLst>
    <p:sldId id="256" r:id="rId3"/>
    <p:sldId id="257" r:id="rId4"/>
    <p:sldId id="258" r:id="rId5"/>
    <p:sldId id="259" r:id="rId6"/>
    <p:sldId id="260" r:id="rId7"/>
    <p:sldId id="261"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7" autoAdjust="0"/>
    <p:restoredTop sz="94660"/>
  </p:normalViewPr>
  <p:slideViewPr>
    <p:cSldViewPr snapToGrid="0">
      <p:cViewPr varScale="1">
        <p:scale>
          <a:sx n="114" d="100"/>
          <a:sy n="114" d="100"/>
        </p:scale>
        <p:origin x="8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 descr="banner图"/>
          <p:cNvPicPr>
            <a:picLocks noChangeAspect="1" noChangeArrowheads="1"/>
          </p:cNvPicPr>
          <p:nvPr/>
        </p:nvPicPr>
        <p:blipFill>
          <a:blip r:embed="rId2"/>
          <a:srcRect/>
          <a:stretch>
            <a:fillRect/>
          </a:stretch>
        </p:blipFill>
        <p:spPr bwMode="auto">
          <a:xfrm>
            <a:off x="0" y="-26987"/>
            <a:ext cx="9144000" cy="1096963"/>
          </a:xfrm>
          <a:prstGeom prst="rect">
            <a:avLst/>
          </a:prstGeom>
          <a:noFill/>
          <a:ln w="9525">
            <a:noFill/>
            <a:miter lim="800000"/>
            <a:headEnd/>
            <a:tailEnd/>
          </a:ln>
        </p:spPr>
      </p:pic>
      <p:sp>
        <p:nvSpPr>
          <p:cNvPr id="6" name="AutoShape 12"/>
          <p:cNvSpPr>
            <a:spLocks noChangeArrowheads="1"/>
          </p:cNvSpPr>
          <p:nvPr/>
        </p:nvSpPr>
        <p:spPr bwMode="auto">
          <a:xfrm>
            <a:off x="971550" y="2730710"/>
            <a:ext cx="7200900" cy="53975"/>
          </a:xfrm>
          <a:prstGeom prst="roundRect">
            <a:avLst>
              <a:gd name="adj" fmla="val 50000"/>
            </a:avLst>
          </a:prstGeom>
          <a:gradFill rotWithShape="0">
            <a:gsLst>
              <a:gs pos="0">
                <a:srgbClr val="EFFFFF"/>
              </a:gs>
              <a:gs pos="50000">
                <a:srgbClr val="FF0000"/>
              </a:gs>
              <a:gs pos="100000">
                <a:srgbClr val="EFFFFF"/>
              </a:gs>
            </a:gsLst>
            <a:lin ang="0" scaled="1"/>
          </a:gradFill>
          <a:ln>
            <a:noFill/>
          </a:ln>
          <a:effectLst/>
        </p:spPr>
        <p:txBody>
          <a:bodyPr wrap="none" lIns="84848" tIns="42424" rIns="84848" bIns="42424" anchor="ctr"/>
          <a:lstStyle/>
          <a:p>
            <a:pPr algn="ctr" defTabSz="850106">
              <a:defRPr/>
            </a:pPr>
            <a:endParaRPr lang="zh-CN" altLang="en-US" sz="100" b="0">
              <a:solidFill>
                <a:srgbClr val="00246C"/>
              </a:solidFill>
              <a:latin typeface="+mn-lt"/>
              <a:ea typeface="黑体" pitchFamily="49" charset="-122"/>
            </a:endParaRPr>
          </a:p>
        </p:txBody>
      </p:sp>
      <p:sp>
        <p:nvSpPr>
          <p:cNvPr id="2" name="标题 1"/>
          <p:cNvSpPr>
            <a:spLocks noGrp="1"/>
          </p:cNvSpPr>
          <p:nvPr>
            <p:ph type="ctrTitle"/>
          </p:nvPr>
        </p:nvSpPr>
        <p:spPr>
          <a:xfrm>
            <a:off x="0" y="1052739"/>
            <a:ext cx="9144000" cy="1470025"/>
          </a:xfrm>
        </p:spPr>
        <p:txBody>
          <a:bodyPr>
            <a:noAutofit/>
          </a:bodyPr>
          <a:lstStyle>
            <a:lvl1pPr algn="ctr">
              <a:defRPr sz="4800" b="1" baseline="0">
                <a:solidFill>
                  <a:srgbClr val="002060"/>
                </a:solidFill>
                <a:effectLst/>
                <a:latin typeface="+mn-lt"/>
                <a:ea typeface="微软雅黑"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sz="2800" b="1" baseline="0">
                <a:solidFill>
                  <a:schemeClr val="tx1"/>
                </a:solidFill>
                <a:effectLst/>
                <a:latin typeface="+mn-lt"/>
                <a:ea typeface="微软雅黑" pitchFamily="34" charset="-122"/>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7" name="日期占位符 3"/>
          <p:cNvSpPr>
            <a:spLocks noGrp="1"/>
          </p:cNvSpPr>
          <p:nvPr>
            <p:ph type="dt" sz="half" idx="10"/>
          </p:nvPr>
        </p:nvSpPr>
        <p:spPr/>
        <p:txBody>
          <a:bodyPr/>
          <a:lstStyle>
            <a:lvl1pPr>
              <a:defRPr>
                <a:latin typeface="+mn-lt"/>
              </a:defRPr>
            </a:lvl1pPr>
          </a:lstStyle>
          <a:p>
            <a:fld id="{5A1FB4EE-0320-4CE1-9500-485866F34A8B}" type="datetimeFigureOut">
              <a:rPr lang="zh-CN" altLang="en-US" smtClean="0"/>
              <a:pPr/>
              <a:t>2020/9/26</a:t>
            </a:fld>
            <a:endParaRPr lang="zh-CN" altLang="en-US"/>
          </a:p>
        </p:txBody>
      </p:sp>
      <p:sp>
        <p:nvSpPr>
          <p:cNvPr id="8" name="页脚占位符 4"/>
          <p:cNvSpPr>
            <a:spLocks noGrp="1"/>
          </p:cNvSpPr>
          <p:nvPr>
            <p:ph type="ftr" sz="quarter" idx="11"/>
          </p:nvPr>
        </p:nvSpPr>
        <p:spPr/>
        <p:txBody>
          <a:bodyPr/>
          <a:lstStyle>
            <a:lvl1pPr>
              <a:defRPr>
                <a:latin typeface="+mn-lt"/>
              </a:defRPr>
            </a:lvl1pPr>
          </a:lstStyle>
          <a:p>
            <a:endParaRPr lang="zh-CN" altLang="en-US"/>
          </a:p>
        </p:txBody>
      </p:sp>
      <p:sp>
        <p:nvSpPr>
          <p:cNvPr id="9" name="灯片编号占位符 5"/>
          <p:cNvSpPr>
            <a:spLocks noGrp="1"/>
          </p:cNvSpPr>
          <p:nvPr>
            <p:ph type="sldNum" sz="quarter" idx="12"/>
          </p:nvPr>
        </p:nvSpPr>
        <p:spPr/>
        <p:txBody>
          <a:bodyPr/>
          <a:lstStyle>
            <a:lvl1pPr>
              <a:defRPr baseline="0" smtClean="0">
                <a:latin typeface="+mn-lt"/>
              </a:defRPr>
            </a:lvl1pPr>
          </a:lstStyle>
          <a:p>
            <a:fld id="{660274BD-1E5E-4254-A676-EA06CCAC37A5}" type="slidenum">
              <a:rPr lang="zh-CN" altLang="en-US" smtClean="0"/>
              <a:pPr/>
              <a:t>‹#›</a:t>
            </a:fld>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2" y="5038042"/>
            <a:ext cx="1800000" cy="1800000"/>
          </a:xfrm>
          <a:prstGeom prst="rect">
            <a:avLst/>
          </a:prstGeom>
        </p:spPr>
      </p:pic>
    </p:spTree>
    <p:extLst>
      <p:ext uri="{BB962C8B-B14F-4D97-AF65-F5344CB8AC3E}">
        <p14:creationId xmlns:p14="http://schemas.microsoft.com/office/powerpoint/2010/main" val="176172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4"/>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4"/>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5A1FB4EE-0320-4CE1-9500-485866F34A8B}" type="datetimeFigureOut">
              <a:rPr lang="zh-CN" altLang="en-US" smtClean="0"/>
              <a:t>2020/9/26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129152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61143" y="3524756"/>
            <a:ext cx="6723225" cy="1589593"/>
          </a:xfrm>
          <a:prstGeom prst="rect">
            <a:avLst/>
          </a:prstGeom>
        </p:spPr>
        <p:txBody>
          <a:bodyPr lIns="79681" tIns="39840" rIns="79681" bIns="39840"/>
          <a:lstStyle>
            <a:lvl1pPr marL="0" indent="0" algn="ctr">
              <a:buNone/>
              <a:defRPr/>
            </a:lvl1pPr>
            <a:lvl2pPr marL="298803" indent="0" algn="ctr">
              <a:buNone/>
              <a:defRPr/>
            </a:lvl2pPr>
            <a:lvl3pPr marL="597606" indent="0" algn="ctr">
              <a:buNone/>
              <a:defRPr/>
            </a:lvl3pPr>
            <a:lvl4pPr marL="896409" indent="0" algn="ctr">
              <a:buNone/>
              <a:defRPr/>
            </a:lvl4pPr>
            <a:lvl5pPr marL="1195212" indent="0" algn="ctr">
              <a:buNone/>
              <a:defRPr/>
            </a:lvl5pPr>
            <a:lvl6pPr marL="1494015" indent="0" algn="ctr">
              <a:buNone/>
              <a:defRPr/>
            </a:lvl6pPr>
            <a:lvl7pPr marL="1792818" indent="0" algn="ctr">
              <a:buNone/>
              <a:defRPr/>
            </a:lvl7pPr>
            <a:lvl8pPr marL="2091622" indent="0" algn="ctr">
              <a:buNone/>
              <a:defRPr/>
            </a:lvl8pPr>
            <a:lvl9pPr marL="2390425" indent="0" algn="ctr">
              <a:buNone/>
              <a:defRPr/>
            </a:lvl9pPr>
          </a:lstStyle>
          <a:p>
            <a:r>
              <a:rPr lang="zh-CN" altLang="en-US"/>
              <a:t>单击此处编辑母版副标题样式</a:t>
            </a:r>
            <a:endParaRPr lang="zh-CN" altLang="en-US" dirty="0"/>
          </a:p>
        </p:txBody>
      </p:sp>
      <p:sp>
        <p:nvSpPr>
          <p:cNvPr id="7" name="标题 6"/>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Rectangle 3"/>
          <p:cNvSpPr>
            <a:spLocks noGrp="1" noChangeArrowheads="1"/>
          </p:cNvSpPr>
          <p:nvPr>
            <p:ph type="sldNum" sz="quarter" idx="10"/>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2457567453"/>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2552845442"/>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 descr="banner图"/>
          <p:cNvPicPr>
            <a:picLocks noChangeAspect="1" noChangeArrowheads="1"/>
          </p:cNvPicPr>
          <p:nvPr/>
        </p:nvPicPr>
        <p:blipFill>
          <a:blip r:embed="rId2"/>
          <a:srcRect/>
          <a:stretch>
            <a:fillRect/>
          </a:stretch>
        </p:blipFill>
        <p:spPr bwMode="auto">
          <a:xfrm>
            <a:off x="0" y="-26987"/>
            <a:ext cx="9144000" cy="1096963"/>
          </a:xfrm>
          <a:prstGeom prst="rect">
            <a:avLst/>
          </a:prstGeom>
          <a:noFill/>
          <a:ln w="9525">
            <a:noFill/>
            <a:miter lim="800000"/>
            <a:headEnd/>
            <a:tailEnd/>
          </a:ln>
        </p:spPr>
      </p:pic>
      <p:sp>
        <p:nvSpPr>
          <p:cNvPr id="6" name="AutoShape 12"/>
          <p:cNvSpPr>
            <a:spLocks noChangeArrowheads="1"/>
          </p:cNvSpPr>
          <p:nvPr/>
        </p:nvSpPr>
        <p:spPr bwMode="auto">
          <a:xfrm>
            <a:off x="971550" y="2428874"/>
            <a:ext cx="7200900" cy="53975"/>
          </a:xfrm>
          <a:prstGeom prst="roundRect">
            <a:avLst>
              <a:gd name="adj" fmla="val 50000"/>
            </a:avLst>
          </a:prstGeom>
          <a:gradFill rotWithShape="0">
            <a:gsLst>
              <a:gs pos="0">
                <a:srgbClr val="EFFFFF"/>
              </a:gs>
              <a:gs pos="50000">
                <a:srgbClr val="FF0000"/>
              </a:gs>
              <a:gs pos="100000">
                <a:srgbClr val="EFFFFF"/>
              </a:gs>
            </a:gsLst>
            <a:lin ang="0" scaled="1"/>
          </a:gradFill>
          <a:ln>
            <a:noFill/>
          </a:ln>
          <a:effectLst/>
        </p:spPr>
        <p:txBody>
          <a:bodyPr wrap="none" lIns="84848" tIns="42424" rIns="84848" bIns="42424" anchor="ctr"/>
          <a:lstStyle/>
          <a:p>
            <a:pPr algn="ctr" defTabSz="850106">
              <a:defRPr/>
            </a:pPr>
            <a:endParaRPr lang="zh-CN" altLang="en-US" sz="100" b="0">
              <a:solidFill>
                <a:srgbClr val="00246C"/>
              </a:solidFill>
              <a:ea typeface="黑体" pitchFamily="49" charset="-122"/>
            </a:endParaRPr>
          </a:p>
        </p:txBody>
      </p:sp>
      <p:sp>
        <p:nvSpPr>
          <p:cNvPr id="2" name="标题 1"/>
          <p:cNvSpPr>
            <a:spLocks noGrp="1"/>
          </p:cNvSpPr>
          <p:nvPr>
            <p:ph type="ctrTitle"/>
          </p:nvPr>
        </p:nvSpPr>
        <p:spPr>
          <a:xfrm>
            <a:off x="0" y="1052739"/>
            <a:ext cx="9144000" cy="1470025"/>
          </a:xfrm>
        </p:spPr>
        <p:txBody>
          <a:bodyPr>
            <a:noAutofit/>
          </a:bodyPr>
          <a:lstStyle>
            <a:lvl1pPr algn="ctr">
              <a:defRPr sz="4800" b="1" baseline="0">
                <a:solidFill>
                  <a:srgbClr val="002060"/>
                </a:solidFill>
                <a:effectLst/>
                <a:latin typeface="Times New Roman" pitchFamily="18" charset="0"/>
                <a:ea typeface="微软雅黑"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sz="2800" b="1" baseline="0">
                <a:solidFill>
                  <a:schemeClr val="tx1"/>
                </a:solidFill>
                <a:effectLst/>
                <a:latin typeface="Times New Roman" pitchFamily="18" charset="0"/>
                <a:ea typeface="微软雅黑" pitchFamily="34" charset="-122"/>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fld id="{C827A8AB-6946-4863-859B-2073AE91FB9E}" type="datetime1">
              <a:rPr lang="zh-CN" altLang="en-US" smtClean="0"/>
              <a:t>2020/9/26</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baseline="0" smtClean="0">
                <a:latin typeface="Times New Roman" pitchFamily="18" charset="0"/>
              </a:defRPr>
            </a:lvl1pPr>
          </a:lstStyle>
          <a:p>
            <a:fld id="{99A9AD5A-B256-4321-9003-BB2F11D71A39}" type="slidenum">
              <a:rPr lang="zh-CN" altLang="en-US" smtClean="0"/>
              <a:t>‹#›</a:t>
            </a:fld>
            <a:endParaRPr lang="zh-CN" altLang="en-US"/>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2" y="5038042"/>
            <a:ext cx="1800000" cy="1800000"/>
          </a:xfrm>
          <a:prstGeom prst="rect">
            <a:avLst/>
          </a:prstGeom>
        </p:spPr>
      </p:pic>
    </p:spTree>
    <p:extLst>
      <p:ext uri="{BB962C8B-B14F-4D97-AF65-F5344CB8AC3E}">
        <p14:creationId xmlns:p14="http://schemas.microsoft.com/office/powerpoint/2010/main" val="1288514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12D54472-E10D-4207-BAD4-2EEAECFF6934}" type="datetime1">
              <a:rPr lang="zh-CN" altLang="en-US" smtClean="0"/>
              <a:t>2020/9/26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3072115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60E9A1BE-C462-484F-B04B-B3AC409DD04D}" type="datetime1">
              <a:rPr lang="zh-CN" altLang="en-US" smtClean="0"/>
              <a:t>2020/9/26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3930850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fld id="{F5F4F03D-3D94-424D-9375-B803003DE06A}" type="datetime1">
              <a:rPr lang="zh-CN" altLang="en-US" smtClean="0"/>
              <a:t>2020/9/26</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4007614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fld id="{B59ADE50-8454-4038-B503-E9BF0A60EA26}" type="datetime1">
              <a:rPr lang="zh-CN" altLang="en-US" smtClean="0"/>
              <a:t>2020/9/26</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4028850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itchFamily="18" charset="0"/>
              </a:defRPr>
            </a:lvl1p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fld id="{3E32C481-D803-45C2-A90B-6AF9EFA7461B}" type="datetime1">
              <a:rPr lang="zh-CN" altLang="en-US" smtClean="0"/>
              <a:t>2020/9/26</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1632027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fld id="{B8B7971B-735F-473B-ADD9-556C35CF7531}" type="datetime1">
              <a:rPr lang="zh-CN" altLang="en-US" smtClean="0"/>
              <a:t>2020/9/26</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317397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5A1FB4EE-0320-4CE1-9500-485866F34A8B}" type="datetimeFigureOut">
              <a:rPr lang="zh-CN" altLang="en-US" smtClean="0"/>
              <a:t>2020/9/26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3708641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fld id="{A5013967-B1A6-41BF-BA02-089886C1A162}" type="datetime1">
              <a:rPr lang="zh-CN" altLang="en-US" smtClean="0"/>
              <a:t>2020/9/26</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2870119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12B37374-FA0D-4BFF-90D0-208ABBD8B423}" type="datetime1">
              <a:rPr lang="zh-CN" altLang="en-US" smtClean="0"/>
              <a:t>2020/9/26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4098573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4"/>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4"/>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3249D82-4F33-46CD-9259-4932AD4BEF2E}" type="datetime1">
              <a:rPr lang="zh-CN" altLang="en-US" smtClean="0"/>
              <a:t>2020/9/26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3433678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61143" y="3524756"/>
            <a:ext cx="6723225" cy="1589593"/>
          </a:xfrm>
          <a:prstGeom prst="rect">
            <a:avLst/>
          </a:prstGeom>
        </p:spPr>
        <p:txBody>
          <a:bodyPr lIns="79681" tIns="39840" rIns="79681" bIns="39840"/>
          <a:lstStyle>
            <a:lvl1pPr marL="0" indent="0" algn="ctr">
              <a:buNone/>
              <a:defRPr/>
            </a:lvl1pPr>
            <a:lvl2pPr marL="298803" indent="0" algn="ctr">
              <a:buNone/>
              <a:defRPr/>
            </a:lvl2pPr>
            <a:lvl3pPr marL="597606" indent="0" algn="ctr">
              <a:buNone/>
              <a:defRPr/>
            </a:lvl3pPr>
            <a:lvl4pPr marL="896409" indent="0" algn="ctr">
              <a:buNone/>
              <a:defRPr/>
            </a:lvl4pPr>
            <a:lvl5pPr marL="1195212" indent="0" algn="ctr">
              <a:buNone/>
              <a:defRPr/>
            </a:lvl5pPr>
            <a:lvl6pPr marL="1494015" indent="0" algn="ctr">
              <a:buNone/>
              <a:defRPr/>
            </a:lvl6pPr>
            <a:lvl7pPr marL="1792818" indent="0" algn="ctr">
              <a:buNone/>
              <a:defRPr/>
            </a:lvl7pPr>
            <a:lvl8pPr marL="2091622" indent="0" algn="ctr">
              <a:buNone/>
              <a:defRPr/>
            </a:lvl8pPr>
            <a:lvl9pPr marL="2390425" indent="0" algn="ctr">
              <a:buNone/>
              <a:defRPr/>
            </a:lvl9pPr>
          </a:lstStyle>
          <a:p>
            <a:r>
              <a:rPr lang="zh-CN" altLang="en-US"/>
              <a:t>单击此处编辑母版副标题样式</a:t>
            </a:r>
            <a:endParaRPr lang="zh-CN" altLang="en-US" dirty="0"/>
          </a:p>
        </p:txBody>
      </p:sp>
      <p:sp>
        <p:nvSpPr>
          <p:cNvPr id="7" name="标题 6"/>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Rectangle 3"/>
          <p:cNvSpPr>
            <a:spLocks noGrp="1" noChangeArrowheads="1"/>
          </p:cNvSpPr>
          <p:nvPr>
            <p:ph type="sldNum" sz="quarter" idx="10"/>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2118109215"/>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3473215605"/>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10232A94-6601-4080-9AE9-1A28178D7A45}" type="datetime1">
              <a:rPr lang="zh-CN" altLang="en-US" smtClean="0"/>
              <a:t>2020/9/26</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99A9AD5A-B256-4321-9003-BB2F11D71A39}" type="slidenum">
              <a:rPr lang="zh-CN" altLang="en-US" smtClean="0"/>
              <a:t>‹#›</a:t>
            </a:fld>
            <a:endParaRPr lang="zh-CN" altLang="en-US"/>
          </a:p>
        </p:txBody>
      </p:sp>
    </p:spTree>
    <p:extLst>
      <p:ext uri="{BB962C8B-B14F-4D97-AF65-F5344CB8AC3E}">
        <p14:creationId xmlns:p14="http://schemas.microsoft.com/office/powerpoint/2010/main" val="220657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fld id="{5A1FB4EE-0320-4CE1-9500-485866F34A8B}" type="datetimeFigureOut">
              <a:rPr lang="zh-CN" altLang="en-US" smtClean="0"/>
              <a:t>2020/9/26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292536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fld id="{5A1FB4EE-0320-4CE1-9500-485866F34A8B}" type="datetimeFigureOut">
              <a:rPr lang="zh-CN" altLang="en-US" smtClean="0"/>
              <a:t>2020/9/26</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1604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fld id="{5A1FB4EE-0320-4CE1-9500-485866F34A8B}" type="datetimeFigureOut">
              <a:rPr lang="zh-CN" altLang="en-US" smtClean="0"/>
              <a:t>2020/9/26</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388388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itchFamily="18" charset="0"/>
              </a:defRPr>
            </a:lvl1p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fld id="{5A1FB4EE-0320-4CE1-9500-485866F34A8B}" type="datetimeFigureOut">
              <a:rPr lang="zh-CN" altLang="en-US" smtClean="0"/>
              <a:t>2020/9/26</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2431158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fld id="{5A1FB4EE-0320-4CE1-9500-485866F34A8B}" type="datetimeFigureOut">
              <a:rPr lang="zh-CN" altLang="en-US" smtClean="0"/>
              <a:t>2020/9/26</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100818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fld id="{5A1FB4EE-0320-4CE1-9500-485866F34A8B}" type="datetimeFigureOut">
              <a:rPr lang="zh-CN" altLang="en-US" smtClean="0"/>
              <a:t>2020/9/26</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2757454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5A1FB4EE-0320-4CE1-9500-485866F34A8B}" type="datetimeFigureOut">
              <a:rPr lang="zh-CN" altLang="en-US" smtClean="0"/>
              <a:t>2020/9/26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60274BD-1E5E-4254-A676-EA06CCAC37A5}" type="slidenum">
              <a:rPr lang="zh-CN" altLang="en-US" smtClean="0"/>
              <a:t>‹#›</a:t>
            </a:fld>
            <a:endParaRPr lang="zh-CN" altLang="en-US"/>
          </a:p>
        </p:txBody>
      </p:sp>
    </p:spTree>
    <p:extLst>
      <p:ext uri="{BB962C8B-B14F-4D97-AF65-F5344CB8AC3E}">
        <p14:creationId xmlns:p14="http://schemas.microsoft.com/office/powerpoint/2010/main" val="77263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170" name="Picture 24"/>
          <p:cNvPicPr>
            <a:picLocks noChangeAspect="1" noChangeArrowheads="1"/>
          </p:cNvPicPr>
          <p:nvPr/>
        </p:nvPicPr>
        <p:blipFill>
          <a:blip r:embed="rId14"/>
          <a:srcRect/>
          <a:stretch>
            <a:fillRect/>
          </a:stretch>
        </p:blipFill>
        <p:spPr bwMode="auto">
          <a:xfrm>
            <a:off x="0" y="-26988"/>
            <a:ext cx="9144000" cy="863601"/>
          </a:xfrm>
          <a:prstGeom prst="rect">
            <a:avLst/>
          </a:prstGeom>
          <a:noFill/>
          <a:ln w="9525">
            <a:noFill/>
            <a:miter lim="800000"/>
            <a:headEnd/>
            <a:tailEnd/>
          </a:ln>
        </p:spPr>
      </p:pic>
      <p:sp>
        <p:nvSpPr>
          <p:cNvPr id="2" name="标题占位符 1"/>
          <p:cNvSpPr>
            <a:spLocks noGrp="1"/>
          </p:cNvSpPr>
          <p:nvPr>
            <p:ph type="title"/>
          </p:nvPr>
        </p:nvSpPr>
        <p:spPr>
          <a:xfrm>
            <a:off x="250825" y="-14288"/>
            <a:ext cx="7920038" cy="83661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7172" name="文本占位符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fontAlgn="auto">
              <a:spcBef>
                <a:spcPts val="0"/>
              </a:spcBef>
              <a:spcAft>
                <a:spcPts val="0"/>
              </a:spcAft>
              <a:defRPr sz="900" b="0">
                <a:solidFill>
                  <a:schemeClr val="tx1">
                    <a:tint val="75000"/>
                  </a:schemeClr>
                </a:solidFill>
                <a:effectLst/>
                <a:latin typeface="+mn-lt"/>
                <a:ea typeface="+mn-ea"/>
              </a:defRPr>
            </a:lvl1pPr>
          </a:lstStyle>
          <a:p>
            <a:fld id="{5A1FB4EE-0320-4CE1-9500-485866F34A8B}" type="datetimeFigureOut">
              <a:rPr lang="zh-CN" altLang="en-US" smtClean="0"/>
              <a:pPr/>
              <a:t>2020/9/26</a:t>
            </a:fld>
            <a:endParaRPr lang="zh-CN" altLang="en-US"/>
          </a:p>
        </p:txBody>
      </p:sp>
      <p:sp>
        <p:nvSpPr>
          <p:cNvPr id="5" name="页脚占位符 4"/>
          <p:cNvSpPr>
            <a:spLocks noGrp="1"/>
          </p:cNvSpPr>
          <p:nvPr>
            <p:ph type="ftr" sz="quarter" idx="3"/>
          </p:nvPr>
        </p:nvSpPr>
        <p:spPr>
          <a:xfrm>
            <a:off x="3124200" y="6356356"/>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0">
                <a:solidFill>
                  <a:srgbClr val="898989"/>
                </a:solidFill>
                <a:effectLst/>
                <a:latin typeface="+mn-lt"/>
                <a:ea typeface="黑体" pitchFamily="49" charset="-122"/>
              </a:defRPr>
            </a:lvl1pPr>
          </a:lstStyle>
          <a:p>
            <a:endParaRPr lang="zh-CN" altLang="en-US"/>
          </a:p>
        </p:txBody>
      </p:sp>
      <p:sp>
        <p:nvSpPr>
          <p:cNvPr id="6" name="灯片编号占位符 5"/>
          <p:cNvSpPr>
            <a:spLocks noGrp="1"/>
          </p:cNvSpPr>
          <p:nvPr>
            <p:ph type="sldNum" sz="quarter" idx="4"/>
          </p:nvPr>
        </p:nvSpPr>
        <p:spPr>
          <a:xfrm>
            <a:off x="6975475" y="6448431"/>
            <a:ext cx="2133600" cy="365125"/>
          </a:xfrm>
          <a:prstGeom prst="rect">
            <a:avLst/>
          </a:prstGeom>
        </p:spPr>
        <p:txBody>
          <a:bodyPr vert="horz" lIns="91440" tIns="45720" rIns="91440" bIns="45720" rtlCol="0" anchor="ctr"/>
          <a:lstStyle>
            <a:lvl1pPr algn="r" fontAlgn="auto">
              <a:spcBef>
                <a:spcPts val="0"/>
              </a:spcBef>
              <a:spcAft>
                <a:spcPts val="0"/>
              </a:spcAft>
              <a:defRPr sz="1500" b="1" baseline="0" smtClean="0">
                <a:solidFill>
                  <a:srgbClr val="002060"/>
                </a:solidFill>
                <a:effectLst/>
                <a:latin typeface="+mn-lt"/>
                <a:ea typeface="微软雅黑" pitchFamily="34" charset="-122"/>
                <a:cs typeface="Times New Roman" pitchFamily="18" charset="0"/>
              </a:defRPr>
            </a:lvl1pPr>
          </a:lstStyle>
          <a:p>
            <a:fld id="{660274BD-1E5E-4254-A676-EA06CCAC37A5}" type="slidenum">
              <a:rPr lang="zh-CN" altLang="en-US" smtClean="0"/>
              <a:pPr/>
              <a:t>‹#›</a:t>
            </a:fld>
            <a:endParaRPr lang="zh-CN" altLang="en-US"/>
          </a:p>
        </p:txBody>
      </p:sp>
      <p:pic>
        <p:nvPicPr>
          <p:cNvPr id="10" name="图片 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282579" y="-25260"/>
            <a:ext cx="864000" cy="864000"/>
          </a:xfrm>
          <a:prstGeom prst="rect">
            <a:avLst/>
          </a:prstGeom>
        </p:spPr>
      </p:pic>
    </p:spTree>
    <p:extLst>
      <p:ext uri="{BB962C8B-B14F-4D97-AF65-F5344CB8AC3E}">
        <p14:creationId xmlns:p14="http://schemas.microsoft.com/office/powerpoint/2010/main" val="35588231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fontAlgn="base" hangingPunct="1">
        <a:spcBef>
          <a:spcPct val="0"/>
        </a:spcBef>
        <a:spcAft>
          <a:spcPct val="0"/>
        </a:spcAft>
        <a:defRPr sz="3600" b="1" kern="1200">
          <a:solidFill>
            <a:srgbClr val="FFFF00"/>
          </a:solidFill>
          <a:effectLst>
            <a:outerShdw blurRad="38100" dist="38100" dir="2700000" algn="tl">
              <a:srgbClr val="000000">
                <a:alpha val="43137"/>
              </a:srgbClr>
            </a:outerShdw>
          </a:effectLst>
          <a:latin typeface="+mn-lt"/>
          <a:ea typeface="微软雅黑" pitchFamily="34" charset="-122"/>
          <a:cs typeface="+mj-cs"/>
        </a:defRPr>
      </a:lvl1pPr>
      <a:lvl2pPr algn="l" rtl="0" eaLnBrk="1" fontAlgn="base" hangingPunct="1">
        <a:spcBef>
          <a:spcPct val="0"/>
        </a:spcBef>
        <a:spcAft>
          <a:spcPct val="0"/>
        </a:spcAft>
        <a:defRPr sz="2700" b="1">
          <a:solidFill>
            <a:srgbClr val="FFFF00"/>
          </a:solidFill>
          <a:latin typeface="Georgia" pitchFamily="18" charset="0"/>
          <a:ea typeface="微软雅黑" pitchFamily="34" charset="-122"/>
        </a:defRPr>
      </a:lvl2pPr>
      <a:lvl3pPr algn="l" rtl="0" eaLnBrk="1" fontAlgn="base" hangingPunct="1">
        <a:spcBef>
          <a:spcPct val="0"/>
        </a:spcBef>
        <a:spcAft>
          <a:spcPct val="0"/>
        </a:spcAft>
        <a:defRPr sz="2700" b="1">
          <a:solidFill>
            <a:srgbClr val="FFFF00"/>
          </a:solidFill>
          <a:latin typeface="Georgia" pitchFamily="18" charset="0"/>
          <a:ea typeface="微软雅黑" pitchFamily="34" charset="-122"/>
        </a:defRPr>
      </a:lvl3pPr>
      <a:lvl4pPr algn="l" rtl="0" eaLnBrk="1" fontAlgn="base" hangingPunct="1">
        <a:spcBef>
          <a:spcPct val="0"/>
        </a:spcBef>
        <a:spcAft>
          <a:spcPct val="0"/>
        </a:spcAft>
        <a:defRPr sz="2700" b="1">
          <a:solidFill>
            <a:srgbClr val="FFFF00"/>
          </a:solidFill>
          <a:latin typeface="Georgia" pitchFamily="18" charset="0"/>
          <a:ea typeface="微软雅黑" pitchFamily="34" charset="-122"/>
        </a:defRPr>
      </a:lvl4pPr>
      <a:lvl5pPr algn="l" rtl="0" eaLnBrk="1" fontAlgn="base" hangingPunct="1">
        <a:spcBef>
          <a:spcPct val="0"/>
        </a:spcBef>
        <a:spcAft>
          <a:spcPct val="0"/>
        </a:spcAft>
        <a:defRPr sz="2700" b="1">
          <a:solidFill>
            <a:srgbClr val="FFFF00"/>
          </a:solidFill>
          <a:latin typeface="Georgia" pitchFamily="18" charset="0"/>
          <a:ea typeface="微软雅黑" pitchFamily="34" charset="-122"/>
        </a:defRPr>
      </a:lvl5pPr>
      <a:lvl6pPr marL="342900" algn="l" rtl="0" eaLnBrk="1" fontAlgn="base" hangingPunct="1">
        <a:spcBef>
          <a:spcPct val="0"/>
        </a:spcBef>
        <a:spcAft>
          <a:spcPct val="0"/>
        </a:spcAft>
        <a:defRPr sz="2700" b="1">
          <a:solidFill>
            <a:srgbClr val="FFFF00"/>
          </a:solidFill>
          <a:latin typeface="黑体" pitchFamily="49" charset="-122"/>
          <a:ea typeface="黑体" pitchFamily="49" charset="-122"/>
        </a:defRPr>
      </a:lvl6pPr>
      <a:lvl7pPr marL="685800" algn="l" rtl="0" eaLnBrk="1" fontAlgn="base" hangingPunct="1">
        <a:spcBef>
          <a:spcPct val="0"/>
        </a:spcBef>
        <a:spcAft>
          <a:spcPct val="0"/>
        </a:spcAft>
        <a:defRPr sz="2700" b="1">
          <a:solidFill>
            <a:srgbClr val="FFFF00"/>
          </a:solidFill>
          <a:latin typeface="黑体" pitchFamily="49" charset="-122"/>
          <a:ea typeface="黑体" pitchFamily="49" charset="-122"/>
        </a:defRPr>
      </a:lvl7pPr>
      <a:lvl8pPr marL="1028700" algn="l" rtl="0" eaLnBrk="1" fontAlgn="base" hangingPunct="1">
        <a:spcBef>
          <a:spcPct val="0"/>
        </a:spcBef>
        <a:spcAft>
          <a:spcPct val="0"/>
        </a:spcAft>
        <a:defRPr sz="2700" b="1">
          <a:solidFill>
            <a:srgbClr val="FFFF00"/>
          </a:solidFill>
          <a:latin typeface="黑体" pitchFamily="49" charset="-122"/>
          <a:ea typeface="黑体" pitchFamily="49" charset="-122"/>
        </a:defRPr>
      </a:lvl8pPr>
      <a:lvl9pPr marL="1371600" algn="l" rtl="0" eaLnBrk="1" fontAlgn="base" hangingPunct="1">
        <a:spcBef>
          <a:spcPct val="0"/>
        </a:spcBef>
        <a:spcAft>
          <a:spcPct val="0"/>
        </a:spcAft>
        <a:defRPr sz="2700" b="1">
          <a:solidFill>
            <a:srgbClr val="FFFF00"/>
          </a:solidFill>
          <a:latin typeface="黑体" pitchFamily="49" charset="-122"/>
          <a:ea typeface="黑体" pitchFamily="49" charset="-122"/>
        </a:defRPr>
      </a:lvl9pPr>
    </p:titleStyle>
    <p:bodyStyle>
      <a:lvl1pPr marL="257175" indent="-257175" algn="l" rtl="0" eaLnBrk="1" fontAlgn="base" hangingPunct="1">
        <a:spcBef>
          <a:spcPct val="20000"/>
        </a:spcBef>
        <a:spcAft>
          <a:spcPct val="0"/>
        </a:spcAft>
        <a:buFont typeface="Arial" pitchFamily="34" charset="0"/>
        <a:buChar char="•"/>
        <a:defRPr sz="2400" b="1" kern="1200">
          <a:solidFill>
            <a:schemeClr val="tx1"/>
          </a:solidFill>
          <a:latin typeface="+mn-lt"/>
          <a:ea typeface="微软雅黑" pitchFamily="34" charset="-122"/>
          <a:cs typeface="+mn-cs"/>
        </a:defRPr>
      </a:lvl1pPr>
      <a:lvl2pPr marL="557213" indent="-214313" algn="l" rtl="0" eaLnBrk="1" fontAlgn="base" hangingPunct="1">
        <a:spcBef>
          <a:spcPct val="20000"/>
        </a:spcBef>
        <a:spcAft>
          <a:spcPct val="0"/>
        </a:spcAft>
        <a:buFont typeface="Arial" pitchFamily="34" charset="0"/>
        <a:buChar char="–"/>
        <a:defRPr sz="2100" b="1" kern="1200">
          <a:solidFill>
            <a:schemeClr val="tx1"/>
          </a:solidFill>
          <a:latin typeface="+mn-lt"/>
          <a:ea typeface="微软雅黑" pitchFamily="34" charset="-122"/>
          <a:cs typeface="+mn-cs"/>
        </a:defRPr>
      </a:lvl2pPr>
      <a:lvl3pPr marL="857250" indent="-171450" algn="l" rtl="0" eaLnBrk="1" fontAlgn="base" hangingPunct="1">
        <a:spcBef>
          <a:spcPct val="20000"/>
        </a:spcBef>
        <a:spcAft>
          <a:spcPct val="0"/>
        </a:spcAft>
        <a:buFont typeface="Arial" pitchFamily="34" charset="0"/>
        <a:buChar char="•"/>
        <a:defRPr sz="1800" b="1" kern="1200">
          <a:solidFill>
            <a:schemeClr val="tx1"/>
          </a:solidFill>
          <a:latin typeface="+mn-lt"/>
          <a:ea typeface="微软雅黑" pitchFamily="34" charset="-122"/>
          <a:cs typeface="+mn-cs"/>
        </a:defRPr>
      </a:lvl3pPr>
      <a:lvl4pPr marL="1200150" indent="-171450" algn="l" rtl="0" eaLnBrk="1" fontAlgn="base" hangingPunct="1">
        <a:spcBef>
          <a:spcPct val="20000"/>
        </a:spcBef>
        <a:spcAft>
          <a:spcPct val="0"/>
        </a:spcAft>
        <a:buFont typeface="Arial" pitchFamily="34" charset="0"/>
        <a:buChar char="–"/>
        <a:defRPr sz="1500" b="1" kern="1200">
          <a:solidFill>
            <a:schemeClr val="tx1"/>
          </a:solidFill>
          <a:latin typeface="+mn-lt"/>
          <a:ea typeface="微软雅黑" pitchFamily="34" charset="-122"/>
          <a:cs typeface="+mn-cs"/>
        </a:defRPr>
      </a:lvl4pPr>
      <a:lvl5pPr marL="1543050" indent="-171450" algn="l" rtl="0" eaLnBrk="1" fontAlgn="base" hangingPunct="1">
        <a:spcBef>
          <a:spcPct val="20000"/>
        </a:spcBef>
        <a:spcAft>
          <a:spcPct val="0"/>
        </a:spcAft>
        <a:buFont typeface="Arial" pitchFamily="34" charset="0"/>
        <a:buChar char="»"/>
        <a:defRPr sz="1500" b="1" kern="1200">
          <a:solidFill>
            <a:schemeClr val="tx1"/>
          </a:solidFill>
          <a:latin typeface="+mn-lt"/>
          <a:ea typeface="微软雅黑" pitchFamily="34"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170" name="Picture 24"/>
          <p:cNvPicPr>
            <a:picLocks noChangeAspect="1" noChangeArrowheads="1"/>
          </p:cNvPicPr>
          <p:nvPr/>
        </p:nvPicPr>
        <p:blipFill>
          <a:blip r:embed="rId15"/>
          <a:srcRect/>
          <a:stretch>
            <a:fillRect/>
          </a:stretch>
        </p:blipFill>
        <p:spPr bwMode="auto">
          <a:xfrm>
            <a:off x="0" y="-26988"/>
            <a:ext cx="9144000" cy="863601"/>
          </a:xfrm>
          <a:prstGeom prst="rect">
            <a:avLst/>
          </a:prstGeom>
          <a:noFill/>
          <a:ln w="9525">
            <a:noFill/>
            <a:miter lim="800000"/>
            <a:headEnd/>
            <a:tailEnd/>
          </a:ln>
        </p:spPr>
      </p:pic>
      <p:sp>
        <p:nvSpPr>
          <p:cNvPr id="2" name="标题占位符 1"/>
          <p:cNvSpPr>
            <a:spLocks noGrp="1"/>
          </p:cNvSpPr>
          <p:nvPr>
            <p:ph type="title"/>
          </p:nvPr>
        </p:nvSpPr>
        <p:spPr>
          <a:xfrm>
            <a:off x="250825" y="-14288"/>
            <a:ext cx="7920038" cy="83661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7172" name="文本占位符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fontAlgn="auto">
              <a:spcBef>
                <a:spcPts val="0"/>
              </a:spcBef>
              <a:spcAft>
                <a:spcPts val="0"/>
              </a:spcAft>
              <a:defRPr sz="900" b="0">
                <a:solidFill>
                  <a:schemeClr val="tx1">
                    <a:tint val="75000"/>
                  </a:schemeClr>
                </a:solidFill>
                <a:effectLst/>
                <a:latin typeface="+mn-lt"/>
                <a:ea typeface="+mn-ea"/>
              </a:defRPr>
            </a:lvl1pPr>
          </a:lstStyle>
          <a:p>
            <a:fld id="{2854FAA1-9BDB-480E-8957-8783F3E8F403}" type="datetime1">
              <a:rPr lang="zh-CN" altLang="en-US" smtClean="0"/>
              <a:t>2020/9/26</a:t>
            </a:fld>
            <a:endParaRPr lang="zh-CN" altLang="en-US"/>
          </a:p>
        </p:txBody>
      </p:sp>
      <p:sp>
        <p:nvSpPr>
          <p:cNvPr id="5" name="页脚占位符 4"/>
          <p:cNvSpPr>
            <a:spLocks noGrp="1"/>
          </p:cNvSpPr>
          <p:nvPr>
            <p:ph type="ftr" sz="quarter" idx="3"/>
          </p:nvPr>
        </p:nvSpPr>
        <p:spPr>
          <a:xfrm>
            <a:off x="3124200" y="6356356"/>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0">
                <a:solidFill>
                  <a:srgbClr val="898989"/>
                </a:solidFill>
                <a:effectLst/>
                <a:ea typeface="黑体" pitchFamily="49" charset="-122"/>
              </a:defRPr>
            </a:lvl1pPr>
          </a:lstStyle>
          <a:p>
            <a:endParaRPr lang="zh-CN" altLang="en-US"/>
          </a:p>
        </p:txBody>
      </p:sp>
      <p:sp>
        <p:nvSpPr>
          <p:cNvPr id="6" name="灯片编号占位符 5"/>
          <p:cNvSpPr>
            <a:spLocks noGrp="1"/>
          </p:cNvSpPr>
          <p:nvPr>
            <p:ph type="sldNum" sz="quarter" idx="4"/>
          </p:nvPr>
        </p:nvSpPr>
        <p:spPr>
          <a:xfrm>
            <a:off x="6975475" y="6448431"/>
            <a:ext cx="2133600" cy="365125"/>
          </a:xfrm>
          <a:prstGeom prst="rect">
            <a:avLst/>
          </a:prstGeom>
        </p:spPr>
        <p:txBody>
          <a:bodyPr vert="horz" lIns="91440" tIns="45720" rIns="91440" bIns="45720" rtlCol="0" anchor="ctr"/>
          <a:lstStyle>
            <a:lvl1pPr algn="r" fontAlgn="auto">
              <a:spcBef>
                <a:spcPts val="0"/>
              </a:spcBef>
              <a:spcAft>
                <a:spcPts val="0"/>
              </a:spcAft>
              <a:defRPr sz="1500" b="1" baseline="0" smtClean="0">
                <a:solidFill>
                  <a:srgbClr val="002060"/>
                </a:solidFill>
                <a:effectLst/>
                <a:latin typeface="+mn-lt"/>
                <a:ea typeface="微软雅黑" pitchFamily="34" charset="-122"/>
                <a:cs typeface="Times New Roman" pitchFamily="18" charset="0"/>
              </a:defRPr>
            </a:lvl1pPr>
          </a:lstStyle>
          <a:p>
            <a:fld id="{99A9AD5A-B256-4321-9003-BB2F11D71A39}" type="slidenum">
              <a:rPr lang="zh-CN" altLang="en-US" smtClean="0"/>
              <a:t>‹#›</a:t>
            </a:fld>
            <a:endParaRPr lang="zh-CN" altLang="en-US"/>
          </a:p>
        </p:txBody>
      </p:sp>
      <p:pic>
        <p:nvPicPr>
          <p:cNvPr id="10" name="图片 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282579" y="-25260"/>
            <a:ext cx="864000" cy="864000"/>
          </a:xfrm>
          <a:prstGeom prst="rect">
            <a:avLst/>
          </a:prstGeom>
        </p:spPr>
      </p:pic>
    </p:spTree>
    <p:extLst>
      <p:ext uri="{BB962C8B-B14F-4D97-AF65-F5344CB8AC3E}">
        <p14:creationId xmlns:p14="http://schemas.microsoft.com/office/powerpoint/2010/main" val="110002480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hf hdr="0" ftr="0" dt="0"/>
  <p:txStyles>
    <p:titleStyle>
      <a:lvl1pPr algn="l" rtl="0" eaLnBrk="1" fontAlgn="base" hangingPunct="1">
        <a:spcBef>
          <a:spcPct val="0"/>
        </a:spcBef>
        <a:spcAft>
          <a:spcPct val="0"/>
        </a:spcAft>
        <a:defRPr sz="3600" b="1" kern="1200">
          <a:solidFill>
            <a:srgbClr val="FFFF00"/>
          </a:solidFill>
          <a:effectLst>
            <a:outerShdw blurRad="38100" dist="38100" dir="2700000" algn="tl">
              <a:srgbClr val="000000">
                <a:alpha val="43137"/>
              </a:srgbClr>
            </a:outerShdw>
          </a:effectLst>
          <a:latin typeface="Georgia" pitchFamily="18" charset="0"/>
          <a:ea typeface="微软雅黑" pitchFamily="34" charset="-122"/>
          <a:cs typeface="+mj-cs"/>
        </a:defRPr>
      </a:lvl1pPr>
      <a:lvl2pPr algn="l" rtl="0" eaLnBrk="1" fontAlgn="base" hangingPunct="1">
        <a:spcBef>
          <a:spcPct val="0"/>
        </a:spcBef>
        <a:spcAft>
          <a:spcPct val="0"/>
        </a:spcAft>
        <a:defRPr sz="2700" b="1">
          <a:solidFill>
            <a:srgbClr val="FFFF00"/>
          </a:solidFill>
          <a:latin typeface="Georgia" pitchFamily="18" charset="0"/>
          <a:ea typeface="微软雅黑" pitchFamily="34" charset="-122"/>
        </a:defRPr>
      </a:lvl2pPr>
      <a:lvl3pPr algn="l" rtl="0" eaLnBrk="1" fontAlgn="base" hangingPunct="1">
        <a:spcBef>
          <a:spcPct val="0"/>
        </a:spcBef>
        <a:spcAft>
          <a:spcPct val="0"/>
        </a:spcAft>
        <a:defRPr sz="2700" b="1">
          <a:solidFill>
            <a:srgbClr val="FFFF00"/>
          </a:solidFill>
          <a:latin typeface="Georgia" pitchFamily="18" charset="0"/>
          <a:ea typeface="微软雅黑" pitchFamily="34" charset="-122"/>
        </a:defRPr>
      </a:lvl3pPr>
      <a:lvl4pPr algn="l" rtl="0" eaLnBrk="1" fontAlgn="base" hangingPunct="1">
        <a:spcBef>
          <a:spcPct val="0"/>
        </a:spcBef>
        <a:spcAft>
          <a:spcPct val="0"/>
        </a:spcAft>
        <a:defRPr sz="2700" b="1">
          <a:solidFill>
            <a:srgbClr val="FFFF00"/>
          </a:solidFill>
          <a:latin typeface="Georgia" pitchFamily="18" charset="0"/>
          <a:ea typeface="微软雅黑" pitchFamily="34" charset="-122"/>
        </a:defRPr>
      </a:lvl4pPr>
      <a:lvl5pPr algn="l" rtl="0" eaLnBrk="1" fontAlgn="base" hangingPunct="1">
        <a:spcBef>
          <a:spcPct val="0"/>
        </a:spcBef>
        <a:spcAft>
          <a:spcPct val="0"/>
        </a:spcAft>
        <a:defRPr sz="2700" b="1">
          <a:solidFill>
            <a:srgbClr val="FFFF00"/>
          </a:solidFill>
          <a:latin typeface="Georgia" pitchFamily="18" charset="0"/>
          <a:ea typeface="微软雅黑" pitchFamily="34" charset="-122"/>
        </a:defRPr>
      </a:lvl5pPr>
      <a:lvl6pPr marL="342900" algn="l" rtl="0" eaLnBrk="1" fontAlgn="base" hangingPunct="1">
        <a:spcBef>
          <a:spcPct val="0"/>
        </a:spcBef>
        <a:spcAft>
          <a:spcPct val="0"/>
        </a:spcAft>
        <a:defRPr sz="2700" b="1">
          <a:solidFill>
            <a:srgbClr val="FFFF00"/>
          </a:solidFill>
          <a:latin typeface="黑体" pitchFamily="49" charset="-122"/>
          <a:ea typeface="黑体" pitchFamily="49" charset="-122"/>
        </a:defRPr>
      </a:lvl6pPr>
      <a:lvl7pPr marL="685800" algn="l" rtl="0" eaLnBrk="1" fontAlgn="base" hangingPunct="1">
        <a:spcBef>
          <a:spcPct val="0"/>
        </a:spcBef>
        <a:spcAft>
          <a:spcPct val="0"/>
        </a:spcAft>
        <a:defRPr sz="2700" b="1">
          <a:solidFill>
            <a:srgbClr val="FFFF00"/>
          </a:solidFill>
          <a:latin typeface="黑体" pitchFamily="49" charset="-122"/>
          <a:ea typeface="黑体" pitchFamily="49" charset="-122"/>
        </a:defRPr>
      </a:lvl7pPr>
      <a:lvl8pPr marL="1028700" algn="l" rtl="0" eaLnBrk="1" fontAlgn="base" hangingPunct="1">
        <a:spcBef>
          <a:spcPct val="0"/>
        </a:spcBef>
        <a:spcAft>
          <a:spcPct val="0"/>
        </a:spcAft>
        <a:defRPr sz="2700" b="1">
          <a:solidFill>
            <a:srgbClr val="FFFF00"/>
          </a:solidFill>
          <a:latin typeface="黑体" pitchFamily="49" charset="-122"/>
          <a:ea typeface="黑体" pitchFamily="49" charset="-122"/>
        </a:defRPr>
      </a:lvl8pPr>
      <a:lvl9pPr marL="1371600" algn="l" rtl="0" eaLnBrk="1" fontAlgn="base" hangingPunct="1">
        <a:spcBef>
          <a:spcPct val="0"/>
        </a:spcBef>
        <a:spcAft>
          <a:spcPct val="0"/>
        </a:spcAft>
        <a:defRPr sz="2700" b="1">
          <a:solidFill>
            <a:srgbClr val="FFFF00"/>
          </a:solidFill>
          <a:latin typeface="黑体" pitchFamily="49" charset="-122"/>
          <a:ea typeface="黑体" pitchFamily="49" charset="-122"/>
        </a:defRPr>
      </a:lvl9pPr>
    </p:titleStyle>
    <p:bodyStyle>
      <a:lvl1pPr marL="257175" indent="-257175" algn="l" rtl="0" eaLnBrk="1" fontAlgn="base" hangingPunct="1">
        <a:spcBef>
          <a:spcPct val="20000"/>
        </a:spcBef>
        <a:spcAft>
          <a:spcPct val="0"/>
        </a:spcAft>
        <a:buFont typeface="Arial" pitchFamily="34" charset="0"/>
        <a:buChar char="•"/>
        <a:defRPr sz="2400" b="1" kern="1200">
          <a:solidFill>
            <a:schemeClr val="tx1"/>
          </a:solidFill>
          <a:latin typeface="Georgia" pitchFamily="18" charset="0"/>
          <a:ea typeface="微软雅黑" pitchFamily="34" charset="-122"/>
          <a:cs typeface="+mn-cs"/>
        </a:defRPr>
      </a:lvl1pPr>
      <a:lvl2pPr marL="557213" indent="-214313" algn="l" rtl="0" eaLnBrk="1" fontAlgn="base" hangingPunct="1">
        <a:spcBef>
          <a:spcPct val="20000"/>
        </a:spcBef>
        <a:spcAft>
          <a:spcPct val="0"/>
        </a:spcAft>
        <a:buFont typeface="Arial" pitchFamily="34" charset="0"/>
        <a:buChar char="–"/>
        <a:defRPr sz="2100" b="1" kern="1200">
          <a:solidFill>
            <a:schemeClr val="tx1"/>
          </a:solidFill>
          <a:latin typeface="Georgia" pitchFamily="18" charset="0"/>
          <a:ea typeface="微软雅黑" pitchFamily="34" charset="-122"/>
          <a:cs typeface="+mn-cs"/>
        </a:defRPr>
      </a:lvl2pPr>
      <a:lvl3pPr marL="857250" indent="-171450" algn="l" rtl="0" eaLnBrk="1" fontAlgn="base" hangingPunct="1">
        <a:spcBef>
          <a:spcPct val="20000"/>
        </a:spcBef>
        <a:spcAft>
          <a:spcPct val="0"/>
        </a:spcAft>
        <a:buFont typeface="Arial" pitchFamily="34" charset="0"/>
        <a:buChar char="•"/>
        <a:defRPr sz="1800" b="1" kern="1200">
          <a:solidFill>
            <a:schemeClr val="tx1"/>
          </a:solidFill>
          <a:latin typeface="Georgia" pitchFamily="18" charset="0"/>
          <a:ea typeface="微软雅黑" pitchFamily="34" charset="-122"/>
          <a:cs typeface="+mn-cs"/>
        </a:defRPr>
      </a:lvl3pPr>
      <a:lvl4pPr marL="1200150" indent="-171450" algn="l" rtl="0" eaLnBrk="1" fontAlgn="base" hangingPunct="1">
        <a:spcBef>
          <a:spcPct val="20000"/>
        </a:spcBef>
        <a:spcAft>
          <a:spcPct val="0"/>
        </a:spcAft>
        <a:buFont typeface="Arial" pitchFamily="34" charset="0"/>
        <a:buChar char="–"/>
        <a:defRPr sz="1500" b="1" kern="1200">
          <a:solidFill>
            <a:schemeClr val="tx1"/>
          </a:solidFill>
          <a:latin typeface="Georgia" pitchFamily="18" charset="0"/>
          <a:ea typeface="微软雅黑" pitchFamily="34" charset="-122"/>
          <a:cs typeface="+mn-cs"/>
        </a:defRPr>
      </a:lvl4pPr>
      <a:lvl5pPr marL="1543050" indent="-171450" algn="l" rtl="0" eaLnBrk="1" fontAlgn="base" hangingPunct="1">
        <a:spcBef>
          <a:spcPct val="20000"/>
        </a:spcBef>
        <a:spcAft>
          <a:spcPct val="0"/>
        </a:spcAft>
        <a:buFont typeface="Arial" pitchFamily="34" charset="0"/>
        <a:buChar char="»"/>
        <a:defRPr sz="1500" b="1" kern="1200">
          <a:solidFill>
            <a:schemeClr val="tx1"/>
          </a:solidFill>
          <a:latin typeface="Georgia" pitchFamily="18" charset="0"/>
          <a:ea typeface="微软雅黑" pitchFamily="34"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D3A9F18-62DE-4DBD-AA88-79A0F8DDD832}"/>
              </a:ext>
            </a:extLst>
          </p:cNvPr>
          <p:cNvSpPr>
            <a:spLocks noGrp="1"/>
          </p:cNvSpPr>
          <p:nvPr>
            <p:ph type="ctrTitle"/>
          </p:nvPr>
        </p:nvSpPr>
        <p:spPr/>
        <p:txBody>
          <a:bodyPr/>
          <a:lstStyle/>
          <a:p>
            <a:r>
              <a:rPr lang="zh-CN" altLang="en-US" dirty="0"/>
              <a:t>文献调研</a:t>
            </a:r>
          </a:p>
        </p:txBody>
      </p:sp>
      <p:sp>
        <p:nvSpPr>
          <p:cNvPr id="7" name="副标题 6">
            <a:extLst>
              <a:ext uri="{FF2B5EF4-FFF2-40B4-BE49-F238E27FC236}">
                <a16:creationId xmlns:a16="http://schemas.microsoft.com/office/drawing/2014/main" id="{7D7FF15B-FDC8-4E45-B53D-C034AD764F9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74597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42F171A-A180-4FE1-A2FF-95BE6D9B075A}"/>
              </a:ext>
            </a:extLst>
          </p:cNvPr>
          <p:cNvSpPr>
            <a:spLocks noGrp="1"/>
          </p:cNvSpPr>
          <p:nvPr>
            <p:ph type="title"/>
          </p:nvPr>
        </p:nvSpPr>
        <p:spPr/>
        <p:txBody>
          <a:bodyPr/>
          <a:lstStyle/>
          <a:p>
            <a:r>
              <a:rPr lang="zh-CN" altLang="en-US" dirty="0"/>
              <a:t>引力波探测</a:t>
            </a:r>
          </a:p>
        </p:txBody>
      </p:sp>
      <p:sp>
        <p:nvSpPr>
          <p:cNvPr id="5" name="文本框 4">
            <a:extLst>
              <a:ext uri="{FF2B5EF4-FFF2-40B4-BE49-F238E27FC236}">
                <a16:creationId xmlns:a16="http://schemas.microsoft.com/office/drawing/2014/main" id="{1A02ADF9-859A-4455-813D-8849C9B3FCCB}"/>
              </a:ext>
            </a:extLst>
          </p:cNvPr>
          <p:cNvSpPr txBox="1"/>
          <p:nvPr/>
        </p:nvSpPr>
        <p:spPr>
          <a:xfrm>
            <a:off x="250825" y="1251826"/>
            <a:ext cx="6207839" cy="369332"/>
          </a:xfrm>
          <a:prstGeom prst="rect">
            <a:avLst/>
          </a:prstGeom>
          <a:noFill/>
        </p:spPr>
        <p:txBody>
          <a:bodyPr wrap="square" rtlCol="0">
            <a:spAutoFit/>
          </a:bodyPr>
          <a:lstStyle/>
          <a:p>
            <a:r>
              <a:rPr lang="en-US" altLang="zh-CN" b="1" dirty="0"/>
              <a:t>1916</a:t>
            </a:r>
            <a:r>
              <a:rPr lang="zh-CN" altLang="en-US" b="1" dirty="0"/>
              <a:t>年</a:t>
            </a:r>
            <a:r>
              <a:rPr lang="zh-CN" altLang="en-US" dirty="0"/>
              <a:t>，爱因斯坦根据广义相对论预言了引力波的存在</a:t>
            </a:r>
          </a:p>
        </p:txBody>
      </p:sp>
      <p:sp>
        <p:nvSpPr>
          <p:cNvPr id="6" name="文本框 5">
            <a:extLst>
              <a:ext uri="{FF2B5EF4-FFF2-40B4-BE49-F238E27FC236}">
                <a16:creationId xmlns:a16="http://schemas.microsoft.com/office/drawing/2014/main" id="{39EBD635-5C77-4F2A-BEB0-EC1BCB70A3F9}"/>
              </a:ext>
            </a:extLst>
          </p:cNvPr>
          <p:cNvSpPr txBox="1"/>
          <p:nvPr/>
        </p:nvSpPr>
        <p:spPr>
          <a:xfrm>
            <a:off x="250825" y="2142750"/>
            <a:ext cx="5646636" cy="1286250"/>
          </a:xfrm>
          <a:prstGeom prst="rect">
            <a:avLst/>
          </a:prstGeom>
          <a:noFill/>
        </p:spPr>
        <p:txBody>
          <a:bodyPr wrap="square" rtlCol="0">
            <a:spAutoFit/>
          </a:bodyPr>
          <a:lstStyle/>
          <a:p>
            <a:pPr>
              <a:lnSpc>
                <a:spcPct val="150000"/>
              </a:lnSpc>
            </a:pPr>
            <a:r>
              <a:rPr lang="zh-CN" altLang="en-US" dirty="0"/>
              <a:t>传统时空观认为，物质的相对作用没有距离限制。但是广义相对论中，物质速度上限是光速，引力的相互作用也是如此</a:t>
            </a:r>
          </a:p>
        </p:txBody>
      </p:sp>
      <p:pic>
        <p:nvPicPr>
          <p:cNvPr id="8200" name="Picture 8" descr="https://upload.wikimedia.org/wikipedia/commons/thumb/b/b8/GravitationalWave_PlusPolarization.gif/150px-GravitationalWave_PlusPolarization.gif">
            <a:extLst>
              <a:ext uri="{FF2B5EF4-FFF2-40B4-BE49-F238E27FC236}">
                <a16:creationId xmlns:a16="http://schemas.microsoft.com/office/drawing/2014/main" id="{CD973C1D-3795-4717-8916-849F9D6B1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496" y="3700627"/>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BDEB63BB-4CD9-488E-890E-DA38A00F770A}"/>
              </a:ext>
            </a:extLst>
          </p:cNvPr>
          <p:cNvSpPr/>
          <p:nvPr/>
        </p:nvSpPr>
        <p:spPr>
          <a:xfrm>
            <a:off x="250825" y="4050542"/>
            <a:ext cx="5487245" cy="1701748"/>
          </a:xfrm>
          <a:prstGeom prst="rect">
            <a:avLst/>
          </a:prstGeom>
        </p:spPr>
        <p:txBody>
          <a:bodyPr wrap="square">
            <a:spAutoFit/>
          </a:bodyPr>
          <a:lstStyle/>
          <a:p>
            <a:pPr>
              <a:lnSpc>
                <a:spcPct val="150000"/>
              </a:lnSpc>
            </a:pPr>
            <a:r>
              <a:rPr lang="zh-CN" altLang="zh-CN" dirty="0">
                <a:latin typeface="Times New Roman" panose="02020603050405020304" pitchFamily="18" charset="0"/>
                <a:ea typeface="黑体" panose="02010609060101010101" pitchFamily="49" charset="-122"/>
                <a:cs typeface="Times New Roman" panose="02020603050405020304" pitchFamily="18" charset="0"/>
              </a:rPr>
              <a:t>当引力波穿过观测者，两个自由物体之间的距离产生有节奏的波动，频率与引力波频率相同。但是，在这一过程中，两个物体并未受力，坐标位置也没改变，改变的是时空坐标的距离</a:t>
            </a:r>
            <a:endParaRPr lang="zh-CN" altLang="en-US" dirty="0"/>
          </a:p>
        </p:txBody>
      </p:sp>
      <p:pic>
        <p:nvPicPr>
          <p:cNvPr id="8202" name="Picture 10" descr="https://upload.wikimedia.org/wikipedia/commons/thumb/5/50/Albert_Einstein_%28Nobel%29.png/150px-Albert_Einstein_%28Nobel%29.png">
            <a:extLst>
              <a:ext uri="{FF2B5EF4-FFF2-40B4-BE49-F238E27FC236}">
                <a16:creationId xmlns:a16="http://schemas.microsoft.com/office/drawing/2014/main" id="{1F5BB8C7-9CD3-451E-8BAC-745122F9B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496" y="1251826"/>
            <a:ext cx="142875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47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4C4DA-4B57-4A31-A66E-4F8681738FC9}"/>
              </a:ext>
            </a:extLst>
          </p:cNvPr>
          <p:cNvSpPr>
            <a:spLocks noGrp="1"/>
          </p:cNvSpPr>
          <p:nvPr>
            <p:ph type="title"/>
          </p:nvPr>
        </p:nvSpPr>
        <p:spPr/>
        <p:txBody>
          <a:bodyPr/>
          <a:lstStyle/>
          <a:p>
            <a:r>
              <a:rPr lang="zh-CN" altLang="en-US" dirty="0"/>
              <a:t>引力波探测</a:t>
            </a:r>
          </a:p>
        </p:txBody>
      </p:sp>
      <p:sp>
        <p:nvSpPr>
          <p:cNvPr id="3" name="文本框 2">
            <a:extLst>
              <a:ext uri="{FF2B5EF4-FFF2-40B4-BE49-F238E27FC236}">
                <a16:creationId xmlns:a16="http://schemas.microsoft.com/office/drawing/2014/main" id="{0FFF8C5B-2FE9-44CD-9456-94EA6EAFC4CA}"/>
              </a:ext>
            </a:extLst>
          </p:cNvPr>
          <p:cNvSpPr txBox="1"/>
          <p:nvPr/>
        </p:nvSpPr>
        <p:spPr>
          <a:xfrm>
            <a:off x="151001" y="1020213"/>
            <a:ext cx="2986482" cy="2862322"/>
          </a:xfrm>
          <a:prstGeom prst="rect">
            <a:avLst/>
          </a:prstGeom>
          <a:noFill/>
        </p:spPr>
        <p:txBody>
          <a:bodyPr wrap="square" rtlCol="0">
            <a:spAutoFit/>
          </a:bodyPr>
          <a:lstStyle/>
          <a:p>
            <a:pPr indent="457200">
              <a:lnSpc>
                <a:spcPct val="150000"/>
              </a:lnSpc>
            </a:pPr>
            <a:r>
              <a:rPr lang="en-US" altLang="zh-CN" dirty="0"/>
              <a:t>20</a:t>
            </a:r>
            <a:r>
              <a:rPr lang="zh-CN" altLang="en-US" dirty="0"/>
              <a:t>世纪</a:t>
            </a:r>
            <a:r>
              <a:rPr lang="en-US" altLang="zh-CN" dirty="0"/>
              <a:t>60</a:t>
            </a:r>
            <a:r>
              <a:rPr lang="zh-CN" altLang="en-US" dirty="0"/>
              <a:t>年代，</a:t>
            </a:r>
            <a:r>
              <a:rPr lang="zh-CN" altLang="zh-CN" b="1" dirty="0">
                <a:solidFill>
                  <a:srgbClr val="FF0000"/>
                </a:solidFill>
              </a:rPr>
              <a:t>韦伯</a:t>
            </a:r>
            <a:r>
              <a:rPr lang="zh-CN" altLang="zh-CN" dirty="0"/>
              <a:t>设计建造了第一个引力波探测器，名为韦伯棒</a:t>
            </a:r>
            <a:r>
              <a:rPr lang="zh-CN" altLang="en-US" dirty="0"/>
              <a:t>。</a:t>
            </a:r>
            <a:endParaRPr lang="en-US" altLang="zh-CN" dirty="0"/>
          </a:p>
          <a:p>
            <a:pPr indent="457200">
              <a:lnSpc>
                <a:spcPct val="150000"/>
              </a:lnSpc>
            </a:pPr>
            <a:r>
              <a:rPr lang="zh-CN" altLang="en-US" dirty="0"/>
              <a:t>但是韦伯棒的噪声远大于引力波响应，无法用于探测引力波</a:t>
            </a:r>
          </a:p>
          <a:p>
            <a:endParaRPr lang="zh-CN" altLang="en-US" dirty="0"/>
          </a:p>
        </p:txBody>
      </p:sp>
      <p:pic>
        <p:nvPicPr>
          <p:cNvPr id="9220" name="Picture 4" descr="http://image.sciencenet.cn/album/201603/29/081939qqo42sqnal21nqh5.jpg">
            <a:extLst>
              <a:ext uri="{FF2B5EF4-FFF2-40B4-BE49-F238E27FC236}">
                <a16:creationId xmlns:a16="http://schemas.microsoft.com/office/drawing/2014/main" id="{3984386F-9144-46DA-B91B-C96BE5617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933" y="993156"/>
            <a:ext cx="5436066" cy="26472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Russell Alan Hulse.jpg">
            <a:extLst>
              <a:ext uri="{FF2B5EF4-FFF2-40B4-BE49-F238E27FC236}">
                <a16:creationId xmlns:a16="http://schemas.microsoft.com/office/drawing/2014/main" id="{19519A22-E1E5-487C-B03F-9629A596D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9750" y="3830288"/>
            <a:ext cx="2095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2008JosephTaylor.jpg">
            <a:extLst>
              <a:ext uri="{FF2B5EF4-FFF2-40B4-BE49-F238E27FC236}">
                <a16:creationId xmlns:a16="http://schemas.microsoft.com/office/drawing/2014/main" id="{850EE341-0432-4671-8C8D-F67FE4EC42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2400" y="3820763"/>
            <a:ext cx="2286000" cy="267652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C448D77-FA23-44AC-9B28-D7BBE50C1737}"/>
              </a:ext>
            </a:extLst>
          </p:cNvPr>
          <p:cNvSpPr/>
          <p:nvPr/>
        </p:nvSpPr>
        <p:spPr>
          <a:xfrm>
            <a:off x="210597" y="3830288"/>
            <a:ext cx="2886658" cy="2862322"/>
          </a:xfrm>
          <a:prstGeom prst="rect">
            <a:avLst/>
          </a:prstGeom>
        </p:spPr>
        <p:txBody>
          <a:bodyPr wrap="square">
            <a:spAutoFit/>
          </a:bodyPr>
          <a:lstStyle/>
          <a:p>
            <a:pPr indent="457200">
              <a:lnSpc>
                <a:spcPct val="150000"/>
              </a:lnSpc>
            </a:pPr>
            <a:r>
              <a:rPr lang="zh-CN"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拉塞尔</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和</a:t>
            </a:r>
            <a:r>
              <a:rPr lang="zh-CN"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约瑟夫</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发现了脉冲双星系统</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会散发引力波，这是人类首次找到了引力波存在的间接证据。</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indent="457200">
              <a:lnSpc>
                <a:spcPct val="150000"/>
              </a:lnSpc>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两人因此获得了</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1993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年诺贝尔物理学奖。</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indent="457200"/>
            <a:endParaRPr lang="zh-CN" altLang="en-US" dirty="0"/>
          </a:p>
        </p:txBody>
      </p:sp>
      <p:sp>
        <p:nvSpPr>
          <p:cNvPr id="6" name="文本框 5">
            <a:extLst>
              <a:ext uri="{FF2B5EF4-FFF2-40B4-BE49-F238E27FC236}">
                <a16:creationId xmlns:a16="http://schemas.microsoft.com/office/drawing/2014/main" id="{73F9B74E-A9AB-457E-860E-3CAAF2507695}"/>
              </a:ext>
            </a:extLst>
          </p:cNvPr>
          <p:cNvSpPr txBox="1"/>
          <p:nvPr/>
        </p:nvSpPr>
        <p:spPr>
          <a:xfrm>
            <a:off x="4210844" y="6560191"/>
            <a:ext cx="1711354" cy="369332"/>
          </a:xfrm>
          <a:prstGeom prst="rect">
            <a:avLst/>
          </a:prstGeom>
          <a:noFill/>
        </p:spPr>
        <p:txBody>
          <a:bodyPr wrap="square" rtlCol="0">
            <a:spAutoFit/>
          </a:bodyPr>
          <a:lstStyle/>
          <a:p>
            <a:r>
              <a:rPr lang="zh-CN" altLang="en-US" dirty="0"/>
              <a:t>拉塞尔</a:t>
            </a:r>
          </a:p>
        </p:txBody>
      </p:sp>
      <p:sp>
        <p:nvSpPr>
          <p:cNvPr id="7" name="文本框 6">
            <a:extLst>
              <a:ext uri="{FF2B5EF4-FFF2-40B4-BE49-F238E27FC236}">
                <a16:creationId xmlns:a16="http://schemas.microsoft.com/office/drawing/2014/main" id="{7739D786-F02E-44E1-8DF1-F9EAD0D6C641}"/>
              </a:ext>
            </a:extLst>
          </p:cNvPr>
          <p:cNvSpPr txBox="1"/>
          <p:nvPr/>
        </p:nvSpPr>
        <p:spPr>
          <a:xfrm>
            <a:off x="6761956" y="6560191"/>
            <a:ext cx="1828786" cy="369332"/>
          </a:xfrm>
          <a:prstGeom prst="rect">
            <a:avLst/>
          </a:prstGeom>
          <a:noFill/>
        </p:spPr>
        <p:txBody>
          <a:bodyPr wrap="square" rtlCol="0">
            <a:spAutoFit/>
          </a:bodyPr>
          <a:lstStyle/>
          <a:p>
            <a:r>
              <a:rPr lang="zh-CN" altLang="en-US" dirty="0"/>
              <a:t>约瑟夫</a:t>
            </a:r>
          </a:p>
        </p:txBody>
      </p:sp>
    </p:spTree>
    <p:extLst>
      <p:ext uri="{BB962C8B-B14F-4D97-AF65-F5344CB8AC3E}">
        <p14:creationId xmlns:p14="http://schemas.microsoft.com/office/powerpoint/2010/main" val="410424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237BC-5FD1-4149-B783-C335F7BB594C}"/>
              </a:ext>
            </a:extLst>
          </p:cNvPr>
          <p:cNvSpPr>
            <a:spLocks noGrp="1"/>
          </p:cNvSpPr>
          <p:nvPr>
            <p:ph type="title"/>
          </p:nvPr>
        </p:nvSpPr>
        <p:spPr/>
        <p:txBody>
          <a:bodyPr/>
          <a:lstStyle/>
          <a:p>
            <a:r>
              <a:rPr lang="zh-CN" altLang="en-US" dirty="0"/>
              <a:t>引力波探测</a:t>
            </a:r>
          </a:p>
        </p:txBody>
      </p:sp>
      <p:sp>
        <p:nvSpPr>
          <p:cNvPr id="4" name="文本框 3">
            <a:extLst>
              <a:ext uri="{FF2B5EF4-FFF2-40B4-BE49-F238E27FC236}">
                <a16:creationId xmlns:a16="http://schemas.microsoft.com/office/drawing/2014/main" id="{754BA133-ED99-409F-9C07-EFA44560D474}"/>
              </a:ext>
            </a:extLst>
          </p:cNvPr>
          <p:cNvSpPr txBox="1"/>
          <p:nvPr/>
        </p:nvSpPr>
        <p:spPr>
          <a:xfrm>
            <a:off x="250825" y="1157681"/>
            <a:ext cx="7088697" cy="369332"/>
          </a:xfrm>
          <a:prstGeom prst="rect">
            <a:avLst/>
          </a:prstGeom>
          <a:noFill/>
        </p:spPr>
        <p:txBody>
          <a:bodyPr wrap="square" rtlCol="0">
            <a:spAutoFit/>
          </a:bodyPr>
          <a:lstStyle/>
          <a:p>
            <a:r>
              <a:rPr lang="en-US" altLang="zh-CN" dirty="0"/>
              <a:t>1964</a:t>
            </a:r>
            <a:r>
              <a:rPr lang="zh-CN" altLang="en-US" dirty="0"/>
              <a:t>年，</a:t>
            </a:r>
            <a:r>
              <a:rPr lang="zh-CN" altLang="zh-CN" dirty="0"/>
              <a:t>俄国物理学家首次提出了使用激光干涉仪来探测引力波</a:t>
            </a:r>
            <a:endParaRPr lang="zh-CN" altLang="en-US" dirty="0"/>
          </a:p>
        </p:txBody>
      </p:sp>
      <p:sp>
        <p:nvSpPr>
          <p:cNvPr id="5" name="矩形 4">
            <a:extLst>
              <a:ext uri="{FF2B5EF4-FFF2-40B4-BE49-F238E27FC236}">
                <a16:creationId xmlns:a16="http://schemas.microsoft.com/office/drawing/2014/main" id="{4FEC48F2-BCFE-4928-BCE1-EAA01DAC9A80}"/>
              </a:ext>
            </a:extLst>
          </p:cNvPr>
          <p:cNvSpPr/>
          <p:nvPr/>
        </p:nvSpPr>
        <p:spPr>
          <a:xfrm>
            <a:off x="250824" y="1862369"/>
            <a:ext cx="8775729" cy="1286250"/>
          </a:xfrm>
          <a:prstGeom prst="rect">
            <a:avLst/>
          </a:prstGeom>
        </p:spPr>
        <p:txBody>
          <a:bodyPr wrap="square">
            <a:spAutoFit/>
          </a:bodyPr>
          <a:lstStyle/>
          <a:p>
            <a:pPr>
              <a:lnSpc>
                <a:spcPct val="150000"/>
              </a:lnSpc>
            </a:pPr>
            <a:r>
              <a:rPr lang="en-US" altLang="zh-CN" dirty="0">
                <a:latin typeface="Times New Roman" panose="02020603050405020304" pitchFamily="18" charset="0"/>
                <a:ea typeface="黑体" panose="02010609060101010101" pitchFamily="49" charset="-122"/>
              </a:rPr>
              <a:t>1984</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年，加州理工学院和麻省理工学院合作设计与建造第一台激光干涉引力波天文台</a:t>
            </a:r>
            <a:r>
              <a:rPr lang="en-US" altLang="zh-CN" dirty="0">
                <a:latin typeface="Times New Roman" panose="02020603050405020304" pitchFamily="18" charset="0"/>
                <a:ea typeface="黑体" panose="02010609060101010101" pitchFamily="49" charset="-122"/>
                <a:cs typeface="Times New Roman" panose="02020603050405020304" pitchFamily="18" charset="0"/>
              </a:rPr>
              <a:t>LIGO</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t>除此之外，法国与意大利合作建造的</a:t>
            </a:r>
            <a:r>
              <a:rPr lang="en-US" altLang="zh-CN" dirty="0"/>
              <a:t>Virgo</a:t>
            </a:r>
            <a:r>
              <a:rPr lang="zh-CN" altLang="zh-CN" dirty="0"/>
              <a:t>和德国英国合作建造的</a:t>
            </a:r>
            <a:r>
              <a:rPr lang="en-US" altLang="zh-CN" dirty="0"/>
              <a:t>GEO600</a:t>
            </a:r>
            <a:r>
              <a:rPr lang="zh-CN" altLang="zh-CN" dirty="0"/>
              <a:t>都是大型激光干涉仪</a:t>
            </a:r>
            <a:r>
              <a:rPr lang="zh-CN" altLang="en-US" dirty="0"/>
              <a:t>。</a:t>
            </a:r>
          </a:p>
        </p:txBody>
      </p:sp>
      <p:pic>
        <p:nvPicPr>
          <p:cNvPr id="6" name="图片 5" descr="Hireslivingston_5">
            <a:extLst>
              <a:ext uri="{FF2B5EF4-FFF2-40B4-BE49-F238E27FC236}">
                <a16:creationId xmlns:a16="http://schemas.microsoft.com/office/drawing/2014/main" id="{4ADFDC13-9199-4319-B893-B9578C05B26F}"/>
              </a:ext>
            </a:extLst>
          </p:cNvPr>
          <p:cNvPicPr>
            <a:picLocks noChangeAspect="1"/>
          </p:cNvPicPr>
          <p:nvPr/>
        </p:nvPicPr>
        <p:blipFill rotWithShape="1">
          <a:blip r:embed="rId2">
            <a:extLst>
              <a:ext uri="{28A0092B-C50C-407E-A947-70E740481C1C}">
                <a14:useLocalDpi xmlns:a14="http://schemas.microsoft.com/office/drawing/2010/main" val="0"/>
              </a:ext>
            </a:extLst>
          </a:blip>
          <a:srcRect l="138" t="-245" r="-138" b="253"/>
          <a:stretch/>
        </p:blipFill>
        <p:spPr bwMode="auto">
          <a:xfrm>
            <a:off x="325680" y="3613800"/>
            <a:ext cx="3600000" cy="2025000"/>
          </a:xfrm>
          <a:prstGeom prst="rect">
            <a:avLst/>
          </a:prstGeom>
          <a:noFill/>
          <a:ln>
            <a:noFill/>
          </a:ln>
          <a:extLst>
            <a:ext uri="{53640926-AAD7-44D8-BBD7-CCE9431645EC}">
              <a14:shadowObscured xmlns:a14="http://schemas.microsoft.com/office/drawing/2010/main"/>
            </a:ext>
          </a:extLst>
        </p:spPr>
      </p:pic>
      <p:pic>
        <p:nvPicPr>
          <p:cNvPr id="7" name="图片 6" descr="Aerial view of the EGO site, location of the Virgo interferometer">
            <a:extLst>
              <a:ext uri="{FF2B5EF4-FFF2-40B4-BE49-F238E27FC236}">
                <a16:creationId xmlns:a16="http://schemas.microsoft.com/office/drawing/2014/main" id="{040CF77A-FE3B-473E-B3E8-1472737DA0C4}"/>
              </a:ext>
            </a:extLst>
          </p:cNvPr>
          <p:cNvPicPr>
            <a:picLocks noChangeAspect="1"/>
          </p:cNvPicPr>
          <p:nvPr/>
        </p:nvPicPr>
        <p:blipFill rotWithShape="1">
          <a:blip r:embed="rId3">
            <a:extLst>
              <a:ext uri="{28A0092B-C50C-407E-A947-70E740481C1C}">
                <a14:useLocalDpi xmlns:a14="http://schemas.microsoft.com/office/drawing/2010/main" val="0"/>
              </a:ext>
            </a:extLst>
          </a:blip>
          <a:srcRect l="21048" t="-186" r="18388"/>
          <a:stretch/>
        </p:blipFill>
        <p:spPr bwMode="auto">
          <a:xfrm>
            <a:off x="4848836" y="3613800"/>
            <a:ext cx="3600000" cy="2025000"/>
          </a:xfrm>
          <a:prstGeom prst="rect">
            <a:avLst/>
          </a:prstGeom>
          <a:noFill/>
          <a:ln>
            <a:noFill/>
          </a:ln>
          <a:extLst>
            <a:ext uri="{53640926-AAD7-44D8-BBD7-CCE9431645EC}">
              <a14:shadowObscured xmlns:a14="http://schemas.microsoft.com/office/drawing/2010/main"/>
            </a:ext>
          </a:extLst>
        </p:spPr>
      </p:pic>
      <p:sp>
        <p:nvSpPr>
          <p:cNvPr id="8" name="文本框 7">
            <a:extLst>
              <a:ext uri="{FF2B5EF4-FFF2-40B4-BE49-F238E27FC236}">
                <a16:creationId xmlns:a16="http://schemas.microsoft.com/office/drawing/2014/main" id="{E42939D8-B846-46BE-9D83-A6E907430BE4}"/>
              </a:ext>
            </a:extLst>
          </p:cNvPr>
          <p:cNvSpPr txBox="1"/>
          <p:nvPr/>
        </p:nvSpPr>
        <p:spPr>
          <a:xfrm>
            <a:off x="1107347" y="5796793"/>
            <a:ext cx="1946246" cy="369332"/>
          </a:xfrm>
          <a:prstGeom prst="rect">
            <a:avLst/>
          </a:prstGeom>
          <a:noFill/>
        </p:spPr>
        <p:txBody>
          <a:bodyPr wrap="square" rtlCol="0">
            <a:spAutoFit/>
          </a:bodyPr>
          <a:lstStyle/>
          <a:p>
            <a:r>
              <a:rPr lang="en-US" altLang="zh-CN" dirty="0"/>
              <a:t>LIGO</a:t>
            </a:r>
            <a:endParaRPr lang="zh-CN" altLang="en-US" dirty="0"/>
          </a:p>
        </p:txBody>
      </p:sp>
      <p:sp>
        <p:nvSpPr>
          <p:cNvPr id="9" name="文本框 8">
            <a:extLst>
              <a:ext uri="{FF2B5EF4-FFF2-40B4-BE49-F238E27FC236}">
                <a16:creationId xmlns:a16="http://schemas.microsoft.com/office/drawing/2014/main" id="{36CD585D-4316-4576-BFA4-5234B09D1CAC}"/>
              </a:ext>
            </a:extLst>
          </p:cNvPr>
          <p:cNvSpPr txBox="1"/>
          <p:nvPr/>
        </p:nvSpPr>
        <p:spPr>
          <a:xfrm>
            <a:off x="6248953" y="5796793"/>
            <a:ext cx="864911" cy="369332"/>
          </a:xfrm>
          <a:prstGeom prst="rect">
            <a:avLst/>
          </a:prstGeom>
          <a:noFill/>
        </p:spPr>
        <p:txBody>
          <a:bodyPr wrap="square" rtlCol="0">
            <a:spAutoFit/>
          </a:bodyPr>
          <a:lstStyle/>
          <a:p>
            <a:r>
              <a:rPr lang="en-US" altLang="zh-CN" dirty="0"/>
              <a:t>Virgo</a:t>
            </a:r>
            <a:endParaRPr lang="zh-CN" altLang="en-US" dirty="0"/>
          </a:p>
        </p:txBody>
      </p:sp>
    </p:spTree>
    <p:extLst>
      <p:ext uri="{BB962C8B-B14F-4D97-AF65-F5344CB8AC3E}">
        <p14:creationId xmlns:p14="http://schemas.microsoft.com/office/powerpoint/2010/main" val="240781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CFD7E-1B1D-4BA9-B75F-BF3ACE15214D}"/>
              </a:ext>
            </a:extLst>
          </p:cNvPr>
          <p:cNvSpPr>
            <a:spLocks noGrp="1"/>
          </p:cNvSpPr>
          <p:nvPr>
            <p:ph type="title"/>
          </p:nvPr>
        </p:nvSpPr>
        <p:spPr/>
        <p:txBody>
          <a:bodyPr/>
          <a:lstStyle/>
          <a:p>
            <a:r>
              <a:rPr lang="zh-CN" altLang="en-US" dirty="0"/>
              <a:t>引力波探测</a:t>
            </a:r>
          </a:p>
        </p:txBody>
      </p:sp>
      <p:sp>
        <p:nvSpPr>
          <p:cNvPr id="3" name="文本框 2">
            <a:extLst>
              <a:ext uri="{FF2B5EF4-FFF2-40B4-BE49-F238E27FC236}">
                <a16:creationId xmlns:a16="http://schemas.microsoft.com/office/drawing/2014/main" id="{2798CA0E-3E0A-404F-B743-9A971867C17A}"/>
              </a:ext>
            </a:extLst>
          </p:cNvPr>
          <p:cNvSpPr txBox="1"/>
          <p:nvPr/>
        </p:nvSpPr>
        <p:spPr>
          <a:xfrm>
            <a:off x="411046" y="1224793"/>
            <a:ext cx="7759817" cy="369332"/>
          </a:xfrm>
          <a:prstGeom prst="rect">
            <a:avLst/>
          </a:prstGeom>
          <a:noFill/>
        </p:spPr>
        <p:txBody>
          <a:bodyPr wrap="square" rtlCol="0">
            <a:spAutoFit/>
          </a:bodyPr>
          <a:lstStyle/>
          <a:p>
            <a:r>
              <a:rPr lang="en-US" altLang="zh-CN" dirty="0"/>
              <a:t>2015</a:t>
            </a:r>
            <a:r>
              <a:rPr lang="zh-CN" altLang="en-US" dirty="0"/>
              <a:t>年，经过升级的</a:t>
            </a:r>
            <a:r>
              <a:rPr lang="en-US" altLang="zh-CN" dirty="0"/>
              <a:t>LIGO</a:t>
            </a:r>
            <a:r>
              <a:rPr lang="zh-CN" altLang="en-US" dirty="0"/>
              <a:t>与</a:t>
            </a:r>
            <a:r>
              <a:rPr lang="en-US" altLang="zh-CN" dirty="0"/>
              <a:t>Virgo</a:t>
            </a:r>
            <a:r>
              <a:rPr lang="zh-CN" altLang="en-US" dirty="0"/>
              <a:t>共同宣布探测到两次引力波事件</a:t>
            </a:r>
          </a:p>
        </p:txBody>
      </p:sp>
      <p:pic>
        <p:nvPicPr>
          <p:cNvPr id="4" name="图片 3">
            <a:extLst>
              <a:ext uri="{FF2B5EF4-FFF2-40B4-BE49-F238E27FC236}">
                <a16:creationId xmlns:a16="http://schemas.microsoft.com/office/drawing/2014/main" id="{AE04E19B-60FA-493C-8B7D-9EE3C75F34F5}"/>
              </a:ext>
            </a:extLst>
          </p:cNvPr>
          <p:cNvPicPr>
            <a:picLocks noChangeAspect="1"/>
          </p:cNvPicPr>
          <p:nvPr/>
        </p:nvPicPr>
        <p:blipFill>
          <a:blip r:embed="rId2"/>
          <a:stretch>
            <a:fillRect/>
          </a:stretch>
        </p:blipFill>
        <p:spPr>
          <a:xfrm>
            <a:off x="3590226" y="1712616"/>
            <a:ext cx="5400000" cy="4306485"/>
          </a:xfrm>
          <a:prstGeom prst="rect">
            <a:avLst/>
          </a:prstGeom>
        </p:spPr>
      </p:pic>
      <p:sp>
        <p:nvSpPr>
          <p:cNvPr id="6" name="矩形 5">
            <a:extLst>
              <a:ext uri="{FF2B5EF4-FFF2-40B4-BE49-F238E27FC236}">
                <a16:creationId xmlns:a16="http://schemas.microsoft.com/office/drawing/2014/main" id="{C030347D-2147-4B81-A283-B6B7DACFD2F7}"/>
              </a:ext>
            </a:extLst>
          </p:cNvPr>
          <p:cNvSpPr/>
          <p:nvPr/>
        </p:nvSpPr>
        <p:spPr>
          <a:xfrm>
            <a:off x="411046" y="1880396"/>
            <a:ext cx="2986495" cy="646331"/>
          </a:xfrm>
          <a:prstGeom prst="rect">
            <a:avLst/>
          </a:prstGeom>
        </p:spPr>
        <p:txBody>
          <a:bodyPr wrap="square">
            <a:spAutoFit/>
          </a:bodyPr>
          <a:lstStyle/>
          <a:p>
            <a:r>
              <a:rPr lang="zh-CN" altLang="en-US" b="1" dirty="0">
                <a:solidFill>
                  <a:srgbClr val="FF0000"/>
                </a:solidFill>
              </a:rPr>
              <a:t>两个中子星</a:t>
            </a:r>
            <a:r>
              <a:rPr lang="zh-CN" altLang="en-US" dirty="0"/>
              <a:t>因合并而产生的引力波事件</a:t>
            </a:r>
            <a:r>
              <a:rPr lang="en-US" altLang="zh-CN" dirty="0"/>
              <a:t>GW170817</a:t>
            </a:r>
            <a:r>
              <a:rPr lang="zh-CN" altLang="en-US" dirty="0"/>
              <a:t>。</a:t>
            </a:r>
          </a:p>
        </p:txBody>
      </p:sp>
      <p:sp>
        <p:nvSpPr>
          <p:cNvPr id="7" name="矩形 6">
            <a:extLst>
              <a:ext uri="{FF2B5EF4-FFF2-40B4-BE49-F238E27FC236}">
                <a16:creationId xmlns:a16="http://schemas.microsoft.com/office/drawing/2014/main" id="{29F6707E-6ACA-44D3-8490-35517724AA60}"/>
              </a:ext>
            </a:extLst>
          </p:cNvPr>
          <p:cNvSpPr/>
          <p:nvPr/>
        </p:nvSpPr>
        <p:spPr>
          <a:xfrm>
            <a:off x="411046" y="2761612"/>
            <a:ext cx="2785160" cy="1200329"/>
          </a:xfrm>
          <a:prstGeom prst="rect">
            <a:avLst/>
          </a:prstGeom>
        </p:spPr>
        <p:txBody>
          <a:bodyPr wrap="square">
            <a:spAutoFit/>
          </a:bodyPr>
          <a:lstStyle/>
          <a:p>
            <a:r>
              <a:rPr lang="zh-CN" altLang="en-US" dirty="0">
                <a:solidFill>
                  <a:srgbClr val="222222"/>
                </a:solidFill>
                <a:latin typeface="Times New Roman" panose="02020603050405020304" pitchFamily="18" charset="0"/>
                <a:ea typeface="黑体" panose="02010609060101010101" pitchFamily="49" charset="-122"/>
              </a:rPr>
              <a:t>约</a:t>
            </a:r>
            <a:r>
              <a:rPr lang="en-US" altLang="zh-CN" dirty="0">
                <a:solidFill>
                  <a:srgbClr val="222222"/>
                </a:solidFill>
                <a:latin typeface="Times New Roman" panose="02020603050405020304" pitchFamily="18" charset="0"/>
                <a:ea typeface="黑体" panose="02010609060101010101" pitchFamily="49" charset="-122"/>
              </a:rPr>
              <a:t>11</a:t>
            </a:r>
            <a:r>
              <a:rPr lang="zh-CN" altLang="en-US" dirty="0">
                <a:solidFill>
                  <a:srgbClr val="222222"/>
                </a:solidFill>
                <a:latin typeface="Times New Roman" panose="02020603050405020304" pitchFamily="18" charset="0"/>
                <a:ea typeface="黑体" panose="02010609060101010101" pitchFamily="49" charset="-122"/>
              </a:rPr>
              <a:t>小时之后，位于智利的斯伍普望远镜在引力波源区域发现到光学</a:t>
            </a:r>
            <a:r>
              <a:rPr lang="zh-CN" altLang="en-US" dirty="0">
                <a:latin typeface="Times New Roman" panose="02020603050405020304" pitchFamily="18" charset="0"/>
                <a:ea typeface="黑体" panose="02010609060101010101" pitchFamily="49" charset="-122"/>
              </a:rPr>
              <a:t>瞬变天文事件</a:t>
            </a:r>
            <a:r>
              <a:rPr lang="en-US" altLang="zh-CN" dirty="0">
                <a:solidFill>
                  <a:srgbClr val="222222"/>
                </a:solidFill>
                <a:latin typeface="Times New Roman" panose="02020603050405020304" pitchFamily="18" charset="0"/>
                <a:ea typeface="黑体" panose="02010609060101010101" pitchFamily="49" charset="-122"/>
              </a:rPr>
              <a:t>AT 2017gfo</a:t>
            </a:r>
            <a:endParaRPr lang="zh-CN" altLang="en-US" dirty="0">
              <a:latin typeface="Times New Roman" panose="02020603050405020304" pitchFamily="18" charset="0"/>
              <a:ea typeface="黑体" panose="02010609060101010101" pitchFamily="49" charset="-122"/>
            </a:endParaRPr>
          </a:p>
        </p:txBody>
      </p:sp>
      <p:sp>
        <p:nvSpPr>
          <p:cNvPr id="9" name="矩形 8">
            <a:extLst>
              <a:ext uri="{FF2B5EF4-FFF2-40B4-BE49-F238E27FC236}">
                <a16:creationId xmlns:a16="http://schemas.microsoft.com/office/drawing/2014/main" id="{77D4F4D3-C84A-4B14-973C-85C9D9F28494}"/>
              </a:ext>
            </a:extLst>
          </p:cNvPr>
          <p:cNvSpPr/>
          <p:nvPr/>
        </p:nvSpPr>
        <p:spPr>
          <a:xfrm>
            <a:off x="411046" y="4196826"/>
            <a:ext cx="2948760" cy="1477328"/>
          </a:xfrm>
          <a:prstGeom prst="rect">
            <a:avLst/>
          </a:prstGeom>
        </p:spPr>
        <p:txBody>
          <a:bodyPr wrap="square">
            <a:spAutoFit/>
          </a:bodyPr>
          <a:lstStyle/>
          <a:p>
            <a:r>
              <a:rPr lang="zh-CN" altLang="en-US" dirty="0"/>
              <a:t>引力波与电磁波的首次同时被观测到，象征着多信使天文学（</a:t>
            </a:r>
            <a:r>
              <a:rPr lang="en-US" altLang="zh-CN" dirty="0"/>
              <a:t>multi-messenger astronomy</a:t>
            </a:r>
            <a:r>
              <a:rPr lang="zh-CN" altLang="en-US" dirty="0"/>
              <a:t>）的新时代已经来临。</a:t>
            </a:r>
          </a:p>
        </p:txBody>
      </p:sp>
    </p:spTree>
    <p:extLst>
      <p:ext uri="{BB962C8B-B14F-4D97-AF65-F5344CB8AC3E}">
        <p14:creationId xmlns:p14="http://schemas.microsoft.com/office/powerpoint/2010/main" val="428184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03E1B-19D6-49B3-B5DC-A1DCD3046C2E}"/>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4247740"/>
      </p:ext>
    </p:extLst>
  </p:cSld>
  <p:clrMapOvr>
    <a:masterClrMapping/>
  </p:clrMapOvr>
</p:sld>
</file>

<file path=ppt/theme/theme1.xml><?xml version="1.0" encoding="utf-8"?>
<a:theme xmlns:a="http://schemas.openxmlformats.org/drawingml/2006/main" name="中大主题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实验室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中大主题0" id="{875D6273-086D-4EF4-8EB4-AF051865976C}" vid="{BD1F325D-5A56-4798-A4A5-92F2088B11FF}"/>
    </a:ext>
  </a:extLst>
</a:theme>
</file>

<file path=ppt/theme/theme2.xml><?xml version="1.0" encoding="utf-8"?>
<a:theme xmlns:a="http://schemas.openxmlformats.org/drawingml/2006/main" name="1_实验室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实验室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中大主题0</Template>
  <TotalTime>1377</TotalTime>
  <Words>309</Words>
  <Application>Microsoft Office PowerPoint</Application>
  <PresentationFormat>全屏显示(4:3)</PresentationFormat>
  <Paragraphs>22</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6</vt:i4>
      </vt:variant>
    </vt:vector>
  </HeadingPairs>
  <TitlesOfParts>
    <vt:vector size="13" baseType="lpstr">
      <vt:lpstr>黑体</vt:lpstr>
      <vt:lpstr>微软雅黑</vt:lpstr>
      <vt:lpstr>Arial</vt:lpstr>
      <vt:lpstr>Georgia</vt:lpstr>
      <vt:lpstr>Times New Roman</vt:lpstr>
      <vt:lpstr>中大主题0</vt:lpstr>
      <vt:lpstr>1_实验室主题</vt:lpstr>
      <vt:lpstr>文献调研</vt:lpstr>
      <vt:lpstr>引力波探测</vt:lpstr>
      <vt:lpstr>引力波探测</vt:lpstr>
      <vt:lpstr>引力波探测</vt:lpstr>
      <vt:lpstr>引力波探测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TianQin: a space-borne gravitational wave detector</dc:title>
  <dc:creator>管理员</dc:creator>
  <cp:lastModifiedBy>cate_liu</cp:lastModifiedBy>
  <cp:revision>80</cp:revision>
  <dcterms:created xsi:type="dcterms:W3CDTF">2019-12-14T07:20:18Z</dcterms:created>
  <dcterms:modified xsi:type="dcterms:W3CDTF">2020-09-26T08:04:09Z</dcterms:modified>
</cp:coreProperties>
</file>