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7655B-9FC2-478C-BBB9-97892C0FC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12DB7B-4F85-4CF3-9E15-827C6E2B3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94151-AB3B-49F4-997B-6DECE5E9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285E-212D-441C-B55B-6EBB6BF92658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D6662-04AC-443B-A044-483D4551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C462F-3B51-44EB-9298-E9F6741F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FA9D-62B4-44C0-9F77-DF227E77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33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80E3B-1E2A-459A-A791-5B174F18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2EFD06-73D6-45D5-9C1E-72C4BF419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52BD2-9507-4995-8897-3ADAF6DC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285E-212D-441C-B55B-6EBB6BF92658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073C6-DAD7-4740-882D-45815C26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3316E-258A-437C-8815-4CF824F7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FA9D-62B4-44C0-9F77-DF227E77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7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19F87A-2596-46E0-B3E1-791915200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141CD4-0696-4BC7-931A-E96D2FCE8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06D23-F46C-4937-9C49-E61B111D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285E-212D-441C-B55B-6EBB6BF92658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2E9BA-39DF-4D6D-8644-B01DBD57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A5C55-6B0F-48A0-8400-3BEF08E9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FA9D-62B4-44C0-9F77-DF227E77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3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2D07D-158E-4D17-843C-98AF4E4F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0482F-00CD-4B9F-990C-BA5DFB00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39569-D4FB-4D38-AFAE-292518DB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285E-212D-441C-B55B-6EBB6BF92658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8038D-E9DF-449C-BD02-BAD3DE10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5018A-B415-42E3-AC71-DEABEEF3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FA9D-62B4-44C0-9F77-DF227E77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2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15A59-060F-4762-89A4-47232A76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BCA57-EC4C-477C-9B37-59FA25336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9093E-BF2D-46CE-9069-9EB351AC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285E-212D-441C-B55B-6EBB6BF92658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9FDEE-3E63-4A17-B371-32EA0531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95E2A-53E1-4C99-9874-C208306A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FA9D-62B4-44C0-9F77-DF227E77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67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DE559-F59C-425B-9BB5-81E8DDFC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DD887-6476-4540-8021-6FFDF9948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BE141C-85DD-4FB9-9E8E-AF570446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B2301-9A84-4CA3-BF5D-B21EA70F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285E-212D-441C-B55B-6EBB6BF92658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607A3-6958-4E23-BAFE-C70568C7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918F91-570C-4FBE-B6EE-5BE44999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FA9D-62B4-44C0-9F77-DF227E77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1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E2D68-0F7F-4435-9B84-BCED9029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2DECA-88BD-4D0C-B6C9-2282F6CC3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FDD64-610E-4C79-B9F9-C08D11FE5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A05294-2866-4370-B74F-7FC174C4D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CBE925-F1E5-44CE-8371-D585451FC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07F167-B834-4F99-BE65-FA7AB2BB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285E-212D-441C-B55B-6EBB6BF92658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9E5D96-C63C-4D9E-85E1-93ED51AC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AF0FEF-9AA2-4D25-AADF-9D5F119D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FA9D-62B4-44C0-9F77-DF227E77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9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1C395-07EE-47A4-B7EC-5CAFADAC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A9CFFA-4245-4037-8E6F-E842A16B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285E-212D-441C-B55B-6EBB6BF92658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1C2374-B5A1-4717-A45D-4B73B3B0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1660AC-A9C7-4C20-ABA8-AA82C33F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FA9D-62B4-44C0-9F77-DF227E77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5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A8B772-C5C0-44B8-97A3-2174FB55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285E-212D-441C-B55B-6EBB6BF92658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2D0297-DCA5-41C2-9DF6-BFFAB85B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18B701-3B79-4C8F-9A83-ED7CBAEC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FA9D-62B4-44C0-9F77-DF227E77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6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4B946-342F-4173-824A-2260B905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ED59F-94A5-4E48-AE8D-6157AF78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4BDC0-52D4-4AEC-9B2D-A511791A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74524C-4485-4DAA-A88A-3956794B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285E-212D-441C-B55B-6EBB6BF92658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E318E-8E19-4C3C-8F78-478DCFDB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517F3C-2C20-4638-8466-75F6D9B3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FA9D-62B4-44C0-9F77-DF227E77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8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FF320-BA30-477F-B86A-259B71BB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8A108A-829A-4631-A36C-253BF12E9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869B07-3489-4D44-A9A0-51E27508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CB37B5-66D8-4571-9D7B-4A2C309A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285E-212D-441C-B55B-6EBB6BF92658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4802F4-E182-416A-AF59-65AACA96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A8D44F-553E-42F4-8F8C-22513E41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FA9D-62B4-44C0-9F77-DF227E77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5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C26194-51FD-464F-9175-97DA0142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8F0E4-AE7D-4EE9-B839-59802D16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7D423-3A91-4B3E-B3C9-EC3C64D27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4285E-212D-441C-B55B-6EBB6BF92658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5161F-7FD4-4193-BCA1-82ED963E4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1D3E0-E449-4EF8-A05B-1BF5507D5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FA9D-62B4-44C0-9F77-DF227E77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88E9C2F-50C2-4A1F-A750-59A9945013A7}"/>
              </a:ext>
            </a:extLst>
          </p:cNvPr>
          <p:cNvGrpSpPr/>
          <p:nvPr/>
        </p:nvGrpSpPr>
        <p:grpSpPr>
          <a:xfrm>
            <a:off x="2275580" y="1509586"/>
            <a:ext cx="4884846" cy="1912052"/>
            <a:chOff x="2275580" y="1509586"/>
            <a:chExt cx="4884846" cy="191205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B70042F-483A-4476-AEA0-DCB3B7688637}"/>
                </a:ext>
              </a:extLst>
            </p:cNvPr>
            <p:cNvGrpSpPr/>
            <p:nvPr/>
          </p:nvGrpSpPr>
          <p:grpSpPr>
            <a:xfrm>
              <a:off x="2281806" y="1952609"/>
              <a:ext cx="4878620" cy="1469029"/>
              <a:chOff x="2281806" y="1952609"/>
              <a:chExt cx="4878620" cy="1469029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ADCDE93-6DCC-4EBF-9917-C664BFEF48FB}"/>
                  </a:ext>
                </a:extLst>
              </p:cNvPr>
              <p:cNvGrpSpPr/>
              <p:nvPr/>
            </p:nvGrpSpPr>
            <p:grpSpPr>
              <a:xfrm>
                <a:off x="2281806" y="2133600"/>
                <a:ext cx="4050635" cy="1288038"/>
                <a:chOff x="2281806" y="2133600"/>
                <a:chExt cx="4050635" cy="1288038"/>
              </a:xfrm>
            </p:grpSpPr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247D35DD-63DD-4614-81D7-AD19C0DE887D}"/>
                    </a:ext>
                  </a:extLst>
                </p:cNvPr>
                <p:cNvCxnSpPr/>
                <p:nvPr/>
              </p:nvCxnSpPr>
              <p:spPr>
                <a:xfrm>
                  <a:off x="2281806" y="2827090"/>
                  <a:ext cx="360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69AF8D64-A1DA-46E1-9DE5-A8F34EC942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88120" y="2133600"/>
                  <a:ext cx="2842730" cy="1079641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弧形 8">
                  <a:extLst>
                    <a:ext uri="{FF2B5EF4-FFF2-40B4-BE49-F238E27FC236}">
                      <a16:creationId xmlns:a16="http://schemas.microsoft.com/office/drawing/2014/main" id="{700F4BDD-580D-424E-B821-91917F87D27C}"/>
                    </a:ext>
                  </a:extLst>
                </p:cNvPr>
                <p:cNvSpPr/>
                <p:nvPr/>
              </p:nvSpPr>
              <p:spPr>
                <a:xfrm rot="1628714">
                  <a:off x="4132312" y="2529341"/>
                  <a:ext cx="475250" cy="363422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6F8BBA9-E967-482D-911E-6A8D54B55C8A}"/>
                    </a:ext>
                  </a:extLst>
                </p:cNvPr>
                <p:cNvSpPr txBox="1"/>
                <p:nvPr/>
              </p:nvSpPr>
              <p:spPr>
                <a:xfrm>
                  <a:off x="4572000" y="2447117"/>
                  <a:ext cx="736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α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2EF8CD63-7748-48EB-A9D9-254F756930EB}"/>
                    </a:ext>
                  </a:extLst>
                </p:cNvPr>
                <p:cNvSpPr txBox="1"/>
                <p:nvPr/>
              </p:nvSpPr>
              <p:spPr>
                <a:xfrm>
                  <a:off x="4317696" y="3052306"/>
                  <a:ext cx="4581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∆x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BAAD5A3-22C2-48E7-8030-833F0B9E8E63}"/>
                    </a:ext>
                  </a:extLst>
                </p:cNvPr>
                <p:cNvSpPr txBox="1"/>
                <p:nvPr/>
              </p:nvSpPr>
              <p:spPr>
                <a:xfrm>
                  <a:off x="5398247" y="2250784"/>
                  <a:ext cx="934194" cy="3835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l-GR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φ</a:t>
                  </a:r>
                  <a:endParaRPr lang="zh-CN" altLang="en-US" i="1" dirty="0"/>
                </a:p>
              </p:txBody>
            </p:sp>
            <p:sp>
              <p:nvSpPr>
                <p:cNvPr id="16" name="右大括号 15">
                  <a:extLst>
                    <a:ext uri="{FF2B5EF4-FFF2-40B4-BE49-F238E27FC236}">
                      <a16:creationId xmlns:a16="http://schemas.microsoft.com/office/drawing/2014/main" id="{21DAFC3E-0CAE-456C-8711-338323EEDCEB}"/>
                    </a:ext>
                  </a:extLst>
                </p:cNvPr>
                <p:cNvSpPr/>
                <p:nvPr/>
              </p:nvSpPr>
              <p:spPr>
                <a:xfrm rot="20490597">
                  <a:off x="5275462" y="2235900"/>
                  <a:ext cx="161926" cy="569573"/>
                </a:xfrm>
                <a:prstGeom prst="rightBrace">
                  <a:avLst/>
                </a:prstGeom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右大括号 16">
                  <a:extLst>
                    <a:ext uri="{FF2B5EF4-FFF2-40B4-BE49-F238E27FC236}">
                      <a16:creationId xmlns:a16="http://schemas.microsoft.com/office/drawing/2014/main" id="{2273C1D1-0E2A-444E-9421-046F31AEA440}"/>
                    </a:ext>
                  </a:extLst>
                </p:cNvPr>
                <p:cNvSpPr/>
                <p:nvPr/>
              </p:nvSpPr>
              <p:spPr>
                <a:xfrm rot="5400000">
                  <a:off x="4444174" y="2155003"/>
                  <a:ext cx="205200" cy="1644300"/>
                </a:xfrm>
                <a:prstGeom prst="rightBrace">
                  <a:avLst/>
                </a:prstGeom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1067CCB-F5C2-42D9-9087-E4BA8458E92A}"/>
                  </a:ext>
                </a:extLst>
              </p:cNvPr>
              <p:cNvSpPr txBox="1"/>
              <p:nvPr/>
            </p:nvSpPr>
            <p:spPr>
              <a:xfrm>
                <a:off x="5091361" y="2983704"/>
                <a:ext cx="20690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参考光的相位面</a:t>
                </a: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59E7E19-AC43-46FA-8CDD-590401820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9324" y="2266950"/>
                <a:ext cx="179600" cy="568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E4A29E5-F610-4FC5-8AA7-3AE451E130D1}"/>
                  </a:ext>
                </a:extLst>
              </p:cNvPr>
              <p:cNvSpPr txBox="1"/>
              <p:nvPr/>
            </p:nvSpPr>
            <p:spPr>
              <a:xfrm>
                <a:off x="5490893" y="1952609"/>
                <a:ext cx="127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测量光的相位面</a:t>
                </a:r>
              </a:p>
            </p:txBody>
          </p:sp>
        </p:grp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B6E241F-2C4C-40DA-AA41-6B5CA61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6539" y="1839567"/>
              <a:ext cx="2842730" cy="1079641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17D9E32-E784-4AE9-B551-D18A4975A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2282" y="1509586"/>
              <a:ext cx="2842730" cy="1079641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28B7E43-22BC-424E-8BC0-DEC16187CAD7}"/>
                </a:ext>
              </a:extLst>
            </p:cNvPr>
            <p:cNvCxnSpPr/>
            <p:nvPr/>
          </p:nvCxnSpPr>
          <p:spPr>
            <a:xfrm>
              <a:off x="2275580" y="2535890"/>
              <a:ext cx="3600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FF2784A-0D6F-43B6-B638-29E72291FF6B}"/>
                </a:ext>
              </a:extLst>
            </p:cNvPr>
            <p:cNvCxnSpPr/>
            <p:nvPr/>
          </p:nvCxnSpPr>
          <p:spPr>
            <a:xfrm>
              <a:off x="2275580" y="2218626"/>
              <a:ext cx="3600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606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 UI</vt:lpstr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cate_liu</dc:creator>
  <cp:lastModifiedBy>cate_liu</cp:lastModifiedBy>
  <cp:revision>12</cp:revision>
  <dcterms:created xsi:type="dcterms:W3CDTF">2020-09-25T07:42:11Z</dcterms:created>
  <dcterms:modified xsi:type="dcterms:W3CDTF">2020-10-27T13:20:00Z</dcterms:modified>
</cp:coreProperties>
</file>