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7" r:id="rId4"/>
    <p:sldId id="26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Gramener</a:t>
            </a:r>
            <a:r>
              <a:rPr lang="en-US" b="1" dirty="0" smtClean="0"/>
              <a:t> Customer Churn Modeling Challenge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Stage </a:t>
            </a:r>
            <a:r>
              <a:rPr lang="en-US" b="1" dirty="0" smtClean="0"/>
              <a:t>2 </a:t>
            </a:r>
            <a:r>
              <a:rPr lang="en-US" b="1" dirty="0" smtClean="0"/>
              <a:t>Submission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Submitted by</a:t>
            </a:r>
          </a:p>
          <a:p>
            <a:r>
              <a:rPr lang="en-US" dirty="0" smtClean="0"/>
              <a:t>Name: </a:t>
            </a:r>
          </a:p>
          <a:p>
            <a:r>
              <a:rPr lang="en-US" dirty="0" err="1" smtClean="0"/>
              <a:t>Ideatory</a:t>
            </a:r>
            <a:r>
              <a:rPr lang="en-US" dirty="0" smtClean="0"/>
              <a:t> username:</a:t>
            </a:r>
          </a:p>
        </p:txBody>
      </p:sp>
    </p:spTree>
    <p:extLst>
      <p:ext uri="{BB962C8B-B14F-4D97-AF65-F5344CB8AC3E}">
        <p14:creationId xmlns="" xmlns:p14="http://schemas.microsoft.com/office/powerpoint/2010/main" val="26837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did you do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IN" dirty="0" smtClean="0"/>
              <a:t>Explain the following. Use graphs/visualization as much as possible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Problem definition</a:t>
            </a:r>
          </a:p>
          <a:p>
            <a:r>
              <a:rPr lang="en-IN" dirty="0" smtClean="0"/>
              <a:t>Data preparation</a:t>
            </a:r>
          </a:p>
          <a:p>
            <a:r>
              <a:rPr lang="en-IN" dirty="0" smtClean="0"/>
              <a:t>Algorithm selection</a:t>
            </a:r>
          </a:p>
          <a:p>
            <a:r>
              <a:rPr lang="en-IN" dirty="0" smtClean="0"/>
              <a:t>Overview of </a:t>
            </a:r>
            <a:r>
              <a:rPr lang="en-IN" dirty="0" err="1" smtClean="0"/>
              <a:t>modeling</a:t>
            </a:r>
            <a:endParaRPr lang="en-IN" dirty="0" smtClean="0"/>
          </a:p>
          <a:p>
            <a:r>
              <a:rPr lang="en-IN" dirty="0" smtClean="0"/>
              <a:t>Interpretation of results</a:t>
            </a:r>
          </a:p>
          <a:p>
            <a:r>
              <a:rPr lang="en-IN" dirty="0" smtClean="0"/>
              <a:t>Issues encountered</a:t>
            </a:r>
          </a:p>
          <a:p>
            <a:r>
              <a:rPr lang="en-IN" dirty="0" smtClean="0"/>
              <a:t>Other approaches tried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Insights Uncovered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Present interesting insights that you found from the dataset</a:t>
            </a:r>
          </a:p>
          <a:p>
            <a:pPr lvl="1" algn="just"/>
            <a:r>
              <a:rPr lang="en-IN" dirty="0" smtClean="0"/>
              <a:t>Use graphs/visualizations as much as possible</a:t>
            </a:r>
          </a:p>
          <a:p>
            <a:pPr lvl="1" algn="just"/>
            <a:r>
              <a:rPr lang="en-IN" dirty="0" smtClean="0"/>
              <a:t>You can present multiple insights that you think are relevant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9419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List the tools/software that you have used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4929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81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Gramener Customer Churn Modeling Challenge Stage 2 Submission</vt:lpstr>
      <vt:lpstr>How did you do it?</vt:lpstr>
      <vt:lpstr>Insights Uncovered</vt:lpstr>
      <vt:lpstr>Tools Used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#AMRITH DHANANJAYAN#</dc:creator>
  <cp:lastModifiedBy>Anand</cp:lastModifiedBy>
  <cp:revision>54</cp:revision>
  <dcterms:created xsi:type="dcterms:W3CDTF">2006-08-16T00:00:00Z</dcterms:created>
  <dcterms:modified xsi:type="dcterms:W3CDTF">2015-08-29T03:50:42Z</dcterms:modified>
</cp:coreProperties>
</file>