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  <p:sldMasterId id="2147483711" r:id="rId5"/>
  </p:sldMasterIdLst>
  <p:notesMasterIdLst>
    <p:notesMasterId r:id="rId8"/>
  </p:notesMasterIdLst>
  <p:handoutMasterIdLst>
    <p:handoutMasterId r:id="rId9"/>
  </p:handoutMasterIdLst>
  <p:sldIdLst>
    <p:sldId id="2147478955" r:id="rId6"/>
    <p:sldId id="2147478975" r:id="rId7"/>
  </p:sldIdLst>
  <p:sldSz cx="11520488" cy="6480175"/>
  <p:notesSz cx="6858000" cy="9144000"/>
  <p:custDataLst>
    <p:tags r:id="rId10"/>
  </p:custDataLst>
  <p:defaultTextStyle>
    <a:defPPr>
      <a:defRPr lang="de-DE"/>
    </a:defPPr>
    <a:lvl1pPr marL="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E92EE10-1BD4-758C-3821-65845B7B8B99}" name="Anna Hees" initials="AH" userId="S::anna.hees@cofinity-x.com::4f7c700b-1f2d-4d34-9a12-3e4bc16fe375" providerId="AD"/>
  <p188:author id="{8F84E52C-5464-E818-7815-249FDA44FAC4}" name="Werner Roman FRD FIEA" initials="WRFF" userId="S::roman.werner@zf.com::179b31d7-4203-431e-8a87-3306d648d01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600"/>
    <a:srgbClr val="575757"/>
    <a:srgbClr val="D8D8D8"/>
    <a:srgbClr val="979797"/>
    <a:srgbClr val="FBA702"/>
    <a:srgbClr val="E1E3DE"/>
    <a:srgbClr val="F3F6CA"/>
    <a:srgbClr val="737A1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D540D-41AC-4B40-811F-DBBEDC9F4615}" v="2" dt="2024-04-04T08:53:24.859"/>
    <p1510:client id="{2B3F8A2D-9327-FFA5-441D-48C757D1B3EF}" v="20" dt="2024-04-04T10:55:45.6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32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o Focken" userId="07ddbd8f-7dc8-4c50-855e-1be4be0ab5a1" providerId="ADAL" clId="{19D41F2B-6BA6-114E-B740-D17E1A3D9609}"/>
    <pc:docChg chg="undo custSel addSld delSld modSld">
      <pc:chgData name="Hanno Focken" userId="07ddbd8f-7dc8-4c50-855e-1be4be0ab5a1" providerId="ADAL" clId="{19D41F2B-6BA6-114E-B740-D17E1A3D9609}" dt="2023-09-29T09:03:23.996" v="7" actId="14100"/>
      <pc:docMkLst>
        <pc:docMk/>
      </pc:docMkLst>
      <pc:sldChg chg="add del">
        <pc:chgData name="Hanno Focken" userId="07ddbd8f-7dc8-4c50-855e-1be4be0ab5a1" providerId="ADAL" clId="{19D41F2B-6BA6-114E-B740-D17E1A3D9609}" dt="2023-09-28T06:10:33.988" v="2" actId="2696"/>
        <pc:sldMkLst>
          <pc:docMk/>
          <pc:sldMk cId="2493062518" sldId="332"/>
        </pc:sldMkLst>
      </pc:sldChg>
      <pc:sldChg chg="modSp mod">
        <pc:chgData name="Hanno Focken" userId="07ddbd8f-7dc8-4c50-855e-1be4be0ab5a1" providerId="ADAL" clId="{19D41F2B-6BA6-114E-B740-D17E1A3D9609}" dt="2023-09-29T09:03:23.996" v="7" actId="14100"/>
        <pc:sldMkLst>
          <pc:docMk/>
          <pc:sldMk cId="4150881068" sldId="2147478950"/>
        </pc:sldMkLst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75" creationId="{44760164-D082-494E-52A5-62CF46B4CCDB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76" creationId="{5E42BAFD-1232-8134-6859-2E16A354D3FB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77" creationId="{EF8AC68E-F784-A489-D43C-8815F66F5902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78" creationId="{A98219BD-FCA9-AC92-2E5C-45586DED1141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0" creationId="{F2181D46-EB22-B1B8-6926-E65BE670685D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1" creationId="{0095A86F-766D-F2F4-BD84-10D783FD0E03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2" creationId="{B0159A5A-4414-DE81-12DE-D2E2E01C2EB2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3" creationId="{536AB374-A5C4-993D-8F8C-63DA102A61C9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4" creationId="{2179D842-7BB7-0D6D-BD11-1FD4DA2541FC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5" creationId="{A92716DE-D63E-E8A5-C372-AE1950BAD7D8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6" creationId="{6E33FFCF-42BF-1AEB-D162-D8202CC5C473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7" creationId="{AA9E5D1E-2DC3-A303-63E3-B52E59E09D05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8" creationId="{3EDF14C0-CF9D-880D-CFF8-F4F8A534AC0E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9" creationId="{6C02E498-B86E-CC90-BCB7-B25D731BF5C0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90" creationId="{12BF4F4C-6F8F-E29B-6A8E-59597A2F64C8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91" creationId="{C40D84AF-2DEB-A7C1-33E9-475B693AE72B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92" creationId="{F729C5AF-9FB0-331D-D641-AB613A257799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94" creationId="{E50BC951-7A86-B226-D294-AB8678D253C0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95" creationId="{398A241B-E53E-50A2-5FA1-1DD57059EBA7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96" creationId="{BE377912-B014-C897-AE0D-F50CB7CB810F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97" creationId="{DF81693C-19C2-E535-DB01-C89C60C5EFCA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98" creationId="{16F8CAD0-BBC3-B67A-F62A-EF2046C5F1C5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00" creationId="{F47B8996-391D-114B-0A61-1F048705CA0F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01" creationId="{181347A5-D458-0383-8C54-22015A699DE1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07" creationId="{BCF312F9-8E2B-B497-F0A1-7C435DEC0916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08" creationId="{045D8A18-5FFC-8188-BC8F-F60100FE2D85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09" creationId="{7DD4F968-5D14-B467-65FE-18A80506448D}"/>
          </ac:spMkLst>
        </pc:spChg>
        <pc:spChg chg="mod">
          <ac:chgData name="Hanno Focken" userId="07ddbd8f-7dc8-4c50-855e-1be4be0ab5a1" providerId="ADAL" clId="{19D41F2B-6BA6-114E-B740-D17E1A3D9609}" dt="2023-09-29T09:03:23.996" v="7" actId="14100"/>
          <ac:spMkLst>
            <pc:docMk/>
            <pc:sldMk cId="4150881068" sldId="2147478950"/>
            <ac:spMk id="210" creationId="{E68D98DF-5C6C-32FC-99AE-DDA24A2E22D6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11" creationId="{634244C5-F9C5-7A8B-DF5F-701887C50E14}"/>
          </ac:spMkLst>
        </pc:spChg>
        <pc:spChg chg="mod">
          <ac:chgData name="Hanno Focken" userId="07ddbd8f-7dc8-4c50-855e-1be4be0ab5a1" providerId="ADAL" clId="{19D41F2B-6BA6-114E-B740-D17E1A3D9609}" dt="2023-09-29T09:02:49.318" v="6" actId="14100"/>
          <ac:spMkLst>
            <pc:docMk/>
            <pc:sldMk cId="4150881068" sldId="2147478950"/>
            <ac:spMk id="212" creationId="{0DDF00E7-032D-C16B-B94B-804644AD3923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15" creationId="{11A97735-4490-75C5-B553-18BE99B1A793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16" creationId="{0B4B420B-D14F-7520-8F54-04C13CD6B8A3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17" creationId="{09309181-BBCE-8F55-B39E-C89D8D2F85E4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18" creationId="{D67A0011-F5B8-BBC9-2DBA-8541F421C499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22" creationId="{7A8B637C-9D28-0C92-A421-92356489B837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23" creationId="{87944A7B-2FE7-27E4-4876-E180406377E9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24" creationId="{BC98BBBB-6961-8684-069C-13EEC08D7F8A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25" creationId="{A254AF7D-F138-0FF6-D869-87BF9364A9E5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26" creationId="{8991DB85-40CE-8585-D930-B58E31394FFE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27" creationId="{073218E2-A855-4746-E1A3-F40880C0BF32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28" creationId="{452E8975-6BA6-C154-E236-8F9C2F701DC3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30" creationId="{1F602A78-C6C5-C38D-D974-72512A7EEABE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31" creationId="{C7014AFA-C52A-8DB2-0642-86ECDB780EDB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33" creationId="{836593DC-B4FD-2149-FB04-BE49749F1303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36" creationId="{1A086FC5-FC3A-D0D2-E037-CBCEB92CAEE4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37" creationId="{903327F9-C3EF-7881-3255-BD0FF1F02484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40" creationId="{19617544-45D3-772D-15EC-174ECB83F724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41" creationId="{C6D801B4-D767-ACFE-219F-945FD59EACBB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42" creationId="{A64BA04D-37D8-9FDA-82B1-C5E810604EA2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43" creationId="{040BE928-DF26-3EB6-F09E-434631BC0D3C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44" creationId="{9EE7380E-4A3E-A738-A4E3-8097E72F1871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45" creationId="{951DA544-85FD-F53C-0012-966F9D29D8B4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47" creationId="{19A6E2FE-1E87-C62E-F622-45C97EA2109F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50" creationId="{46CC7317-75D6-2416-1A04-40C66C5170A9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53" creationId="{AF7D8254-1281-6889-FFFA-BEF883847FB5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55" creationId="{17AB39E3-8982-3262-3A33-68EA0F903D0C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56" creationId="{F69C3EE8-1799-0B8E-ACDB-FA168F916239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57" creationId="{0DF5F847-1964-0E8C-097C-C9CBE90DC4FC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58" creationId="{6EC92F4A-6B14-5F2B-0FFA-0A5E583BB41E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59" creationId="{A535C756-3745-D13F-F55D-91454D749B7F}"/>
          </ac:spMkLst>
        </pc:spChg>
        <pc:grpChg chg="mod">
          <ac:chgData name="Hanno Focken" userId="07ddbd8f-7dc8-4c50-855e-1be4be0ab5a1" providerId="ADAL" clId="{19D41F2B-6BA6-114E-B740-D17E1A3D9609}" dt="2023-09-29T09:02:37.628" v="3" actId="1076"/>
          <ac:grpSpMkLst>
            <pc:docMk/>
            <pc:sldMk cId="4150881068" sldId="2147478950"/>
            <ac:grpSpMk id="246" creationId="{8E9A4689-AA96-8820-D6D5-3156B7341C1C}"/>
          </ac:grpSpMkLst>
        </pc:grpChg>
        <pc:grpChg chg="mod">
          <ac:chgData name="Hanno Focken" userId="07ddbd8f-7dc8-4c50-855e-1be4be0ab5a1" providerId="ADAL" clId="{19D41F2B-6BA6-114E-B740-D17E1A3D9609}" dt="2023-09-29T09:02:37.628" v="3" actId="1076"/>
          <ac:grpSpMkLst>
            <pc:docMk/>
            <pc:sldMk cId="4150881068" sldId="2147478950"/>
            <ac:grpSpMk id="249" creationId="{4787F6A2-5D0F-11C9-1D29-95248A72A11C}"/>
          </ac:grpSpMkLst>
        </pc:grpChg>
        <pc:grpChg chg="mod">
          <ac:chgData name="Hanno Focken" userId="07ddbd8f-7dc8-4c50-855e-1be4be0ab5a1" providerId="ADAL" clId="{19D41F2B-6BA6-114E-B740-D17E1A3D9609}" dt="2023-09-29T09:02:37.628" v="3" actId="1076"/>
          <ac:grpSpMkLst>
            <pc:docMk/>
            <pc:sldMk cId="4150881068" sldId="2147478950"/>
            <ac:grpSpMk id="252" creationId="{0B2D9AB3-23CC-8701-C626-6EED60A6FCE0}"/>
          </ac:grpSpMkLst>
        </pc:grpChg>
        <pc:grpChg chg="mod">
          <ac:chgData name="Hanno Focken" userId="07ddbd8f-7dc8-4c50-855e-1be4be0ab5a1" providerId="ADAL" clId="{19D41F2B-6BA6-114E-B740-D17E1A3D9609}" dt="2023-09-29T09:02:37.628" v="3" actId="1076"/>
          <ac:grpSpMkLst>
            <pc:docMk/>
            <pc:sldMk cId="4150881068" sldId="2147478950"/>
            <ac:grpSpMk id="260" creationId="{622AFD81-F965-7DF8-8407-33ACB3352209}"/>
          </ac:grpSpMkLst>
        </pc:grpChg>
        <pc:picChg chg="mod">
          <ac:chgData name="Hanno Focken" userId="07ddbd8f-7dc8-4c50-855e-1be4be0ab5a1" providerId="ADAL" clId="{19D41F2B-6BA6-114E-B740-D17E1A3D9609}" dt="2023-09-29T09:02:37.628" v="3" actId="1076"/>
          <ac:picMkLst>
            <pc:docMk/>
            <pc:sldMk cId="4150881068" sldId="2147478950"/>
            <ac:picMk id="219" creationId="{5129E8F9-33A9-FC5E-336F-75830FF1C381}"/>
          </ac:picMkLst>
        </pc:picChg>
        <pc:picChg chg="mod">
          <ac:chgData name="Hanno Focken" userId="07ddbd8f-7dc8-4c50-855e-1be4be0ab5a1" providerId="ADAL" clId="{19D41F2B-6BA6-114E-B740-D17E1A3D9609}" dt="2023-09-29T09:02:37.628" v="3" actId="1076"/>
          <ac:picMkLst>
            <pc:docMk/>
            <pc:sldMk cId="4150881068" sldId="2147478950"/>
            <ac:picMk id="220" creationId="{9CA9F040-C30D-337E-CA40-B670F1E2EF20}"/>
          </ac:picMkLst>
        </pc:picChg>
        <pc:picChg chg="mod">
          <ac:chgData name="Hanno Focken" userId="07ddbd8f-7dc8-4c50-855e-1be4be0ab5a1" providerId="ADAL" clId="{19D41F2B-6BA6-114E-B740-D17E1A3D9609}" dt="2023-09-29T09:02:37.628" v="3" actId="1076"/>
          <ac:picMkLst>
            <pc:docMk/>
            <pc:sldMk cId="4150881068" sldId="2147478950"/>
            <ac:picMk id="221" creationId="{3CFDD541-1801-DEAB-C875-FF733038B2E7}"/>
          </ac:picMkLst>
        </pc:picChg>
        <pc:picChg chg="mod">
          <ac:chgData name="Hanno Focken" userId="07ddbd8f-7dc8-4c50-855e-1be4be0ab5a1" providerId="ADAL" clId="{19D41F2B-6BA6-114E-B740-D17E1A3D9609}" dt="2023-09-29T09:02:37.628" v="3" actId="1076"/>
          <ac:picMkLst>
            <pc:docMk/>
            <pc:sldMk cId="4150881068" sldId="2147478950"/>
            <ac:picMk id="239" creationId="{7FEA9244-EE95-C247-9ED2-DC3D92DC1A49}"/>
          </ac:picMkLst>
        </pc:picChg>
        <pc:picChg chg="mod">
          <ac:chgData name="Hanno Focken" userId="07ddbd8f-7dc8-4c50-855e-1be4be0ab5a1" providerId="ADAL" clId="{19D41F2B-6BA6-114E-B740-D17E1A3D9609}" dt="2023-09-29T09:02:37.628" v="3" actId="1076"/>
          <ac:picMkLst>
            <pc:docMk/>
            <pc:sldMk cId="4150881068" sldId="2147478950"/>
            <ac:picMk id="248" creationId="{29D1E569-F517-F271-2250-1D35CC1D6AB7}"/>
          </ac:picMkLst>
        </pc:picChg>
        <pc:picChg chg="mod">
          <ac:chgData name="Hanno Focken" userId="07ddbd8f-7dc8-4c50-855e-1be4be0ab5a1" providerId="ADAL" clId="{19D41F2B-6BA6-114E-B740-D17E1A3D9609}" dt="2023-09-29T09:02:37.628" v="3" actId="1076"/>
          <ac:picMkLst>
            <pc:docMk/>
            <pc:sldMk cId="4150881068" sldId="2147478950"/>
            <ac:picMk id="251" creationId="{2A1592DC-DDE5-219F-6FA1-087027761684}"/>
          </ac:picMkLst>
        </pc:picChg>
        <pc:picChg chg="mod">
          <ac:chgData name="Hanno Focken" userId="07ddbd8f-7dc8-4c50-855e-1be4be0ab5a1" providerId="ADAL" clId="{19D41F2B-6BA6-114E-B740-D17E1A3D9609}" dt="2023-09-29T09:02:37.628" v="3" actId="1076"/>
          <ac:picMkLst>
            <pc:docMk/>
            <pc:sldMk cId="4150881068" sldId="2147478950"/>
            <ac:picMk id="254" creationId="{53A81C2F-2675-BD84-863F-1C6BA4D905B0}"/>
          </ac:picMkLst>
        </pc:pic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179" creationId="{921C0E8B-86DB-E5B3-1329-DEE22EF6F00B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193" creationId="{16A2606B-2308-EFAC-5B00-CAF1656259B7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199" creationId="{1AA59A95-3254-D3B2-4041-3F16FD05C82E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02" creationId="{574B2C23-38CB-2004-6852-55D061647087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03" creationId="{78F562B5-A306-ED60-4477-85A762D0B74B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04" creationId="{7B99E3C1-81FD-DAD1-FD56-CF4C365DB375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05" creationId="{8BACEC6E-CC5C-7B33-D04A-405B96AD96DA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06" creationId="{929D6AE4-258E-E3BA-34F3-1A8B61CAFA96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13" creationId="{BCBE51E6-24A0-2F28-2ED9-25AEDDB12328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14" creationId="{A08B1692-6CDD-D591-D4A0-D422723AEB3C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29" creationId="{BA365289-67EB-848D-2F7D-644C0083DB25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32" creationId="{471F6D81-E36A-790D-D92B-6E88202C953B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34" creationId="{E3EF375D-6352-7D01-B7AB-D41261FCC4D9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35" creationId="{93EACC13-148C-4A6C-0FED-B86061E34161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38" creationId="{B623F54F-0B1C-F7DE-B081-339B1CDE39C0}"/>
          </ac:cxnSpMkLst>
        </pc:cxnChg>
      </pc:sldChg>
      <pc:sldChg chg="delSp mod">
        <pc:chgData name="Hanno Focken" userId="07ddbd8f-7dc8-4c50-855e-1be4be0ab5a1" providerId="ADAL" clId="{19D41F2B-6BA6-114E-B740-D17E1A3D9609}" dt="2023-09-26T12:27:21.371" v="0" actId="478"/>
        <pc:sldMkLst>
          <pc:docMk/>
          <pc:sldMk cId="2521528573" sldId="2147478965"/>
        </pc:sldMkLst>
        <pc:spChg chg="del">
          <ac:chgData name="Hanno Focken" userId="07ddbd8f-7dc8-4c50-855e-1be4be0ab5a1" providerId="ADAL" clId="{19D41F2B-6BA6-114E-B740-D17E1A3D9609}" dt="2023-09-26T12:27:21.371" v="0" actId="478"/>
          <ac:spMkLst>
            <pc:docMk/>
            <pc:sldMk cId="2521528573" sldId="2147478965"/>
            <ac:spMk id="5" creationId="{A27E9A14-D266-753D-1D5C-0B86688ED2DA}"/>
          </ac:spMkLst>
        </pc:spChg>
      </pc:sldChg>
    </pc:docChg>
  </pc:docChgLst>
  <pc:docChgLst>
    <pc:chgData name="Daniel Miehle" userId="S::daniel.miehle@catena-x.net::2ce2358f-c36f-469f-83f1-b89f40834cc8" providerId="AD" clId="Web-{2B3F8A2D-9327-FFA5-441D-48C757D1B3EF}"/>
    <pc:docChg chg="addSld modSld">
      <pc:chgData name="Daniel Miehle" userId="S::daniel.miehle@catena-x.net::2ce2358f-c36f-469f-83f1-b89f40834cc8" providerId="AD" clId="Web-{2B3F8A2D-9327-FFA5-441D-48C757D1B3EF}" dt="2024-04-04T10:55:45.668" v="17" actId="20577"/>
      <pc:docMkLst>
        <pc:docMk/>
      </pc:docMkLst>
      <pc:sldChg chg="addSp delSp modSp">
        <pc:chgData name="Daniel Miehle" userId="S::daniel.miehle@catena-x.net::2ce2358f-c36f-469f-83f1-b89f40834cc8" providerId="AD" clId="Web-{2B3F8A2D-9327-FFA5-441D-48C757D1B3EF}" dt="2024-04-04T10:54:40.417" v="2"/>
        <pc:sldMkLst>
          <pc:docMk/>
          <pc:sldMk cId="1632805154" sldId="2147478846"/>
        </pc:sldMkLst>
        <pc:spChg chg="add del mod">
          <ac:chgData name="Daniel Miehle" userId="S::daniel.miehle@catena-x.net::2ce2358f-c36f-469f-83f1-b89f40834cc8" providerId="AD" clId="Web-{2B3F8A2D-9327-FFA5-441D-48C757D1B3EF}" dt="2024-04-04T10:54:40.417" v="2"/>
          <ac:spMkLst>
            <pc:docMk/>
            <pc:sldMk cId="1632805154" sldId="2147478846"/>
            <ac:spMk id="5" creationId="{7F8DC2D2-7DCC-7F4D-AA6D-DEC7B5CCC13F}"/>
          </ac:spMkLst>
        </pc:spChg>
      </pc:sldChg>
      <pc:sldChg chg="modSp">
        <pc:chgData name="Daniel Miehle" userId="S::daniel.miehle@catena-x.net::2ce2358f-c36f-469f-83f1-b89f40834cc8" providerId="AD" clId="Web-{2B3F8A2D-9327-FFA5-441D-48C757D1B3EF}" dt="2024-04-04T10:55:31.136" v="15" actId="20577"/>
        <pc:sldMkLst>
          <pc:docMk/>
          <pc:sldMk cId="563177715" sldId="2147478960"/>
        </pc:sldMkLst>
        <pc:spChg chg="mod">
          <ac:chgData name="Daniel Miehle" userId="S::daniel.miehle@catena-x.net::2ce2358f-c36f-469f-83f1-b89f40834cc8" providerId="AD" clId="Web-{2B3F8A2D-9327-FFA5-441D-48C757D1B3EF}" dt="2024-04-04T10:55:31.136" v="15" actId="20577"/>
          <ac:spMkLst>
            <pc:docMk/>
            <pc:sldMk cId="563177715" sldId="2147478960"/>
            <ac:spMk id="2" creationId="{D5E426A1-FCE5-B851-4E8E-47D77FBD532F}"/>
          </ac:spMkLst>
        </pc:spChg>
      </pc:sldChg>
      <pc:sldChg chg="modSp add">
        <pc:chgData name="Daniel Miehle" userId="S::daniel.miehle@catena-x.net::2ce2358f-c36f-469f-83f1-b89f40834cc8" providerId="AD" clId="Web-{2B3F8A2D-9327-FFA5-441D-48C757D1B3EF}" dt="2024-04-04T10:55:45.668" v="17" actId="20577"/>
        <pc:sldMkLst>
          <pc:docMk/>
          <pc:sldMk cId="2452595415" sldId="2147478968"/>
        </pc:sldMkLst>
        <pc:spChg chg="mod">
          <ac:chgData name="Daniel Miehle" userId="S::daniel.miehle@catena-x.net::2ce2358f-c36f-469f-83f1-b89f40834cc8" providerId="AD" clId="Web-{2B3F8A2D-9327-FFA5-441D-48C757D1B3EF}" dt="2024-04-04T10:55:45.668" v="17" actId="20577"/>
          <ac:spMkLst>
            <pc:docMk/>
            <pc:sldMk cId="2452595415" sldId="2147478968"/>
            <ac:spMk id="2" creationId="{D5E426A1-FCE5-B851-4E8E-47D77FBD532F}"/>
          </ac:spMkLst>
        </pc:spChg>
        <pc:spChg chg="mod">
          <ac:chgData name="Daniel Miehle" userId="S::daniel.miehle@catena-x.net::2ce2358f-c36f-469f-83f1-b89f40834cc8" providerId="AD" clId="Web-{2B3F8A2D-9327-FFA5-441D-48C757D1B3EF}" dt="2024-04-04T10:55:09.793" v="4" actId="20577"/>
          <ac:spMkLst>
            <pc:docMk/>
            <pc:sldMk cId="2452595415" sldId="2147478968"/>
            <ac:spMk id="218" creationId="{924167B8-8D7A-2EA5-5DCC-4B8186D0F8CF}"/>
          </ac:spMkLst>
        </pc:spChg>
      </pc:sldChg>
    </pc:docChg>
  </pc:docChgLst>
  <pc:docChgLst>
    <pc:chgData name="Werner Roman FRD FIEA" userId="179b31d7-4203-431e-8a87-3306d648d012" providerId="ADAL" clId="{2D18474D-B58F-4D8F-B27F-390D4D96BD6C}"/>
    <pc:docChg chg="undo custSel addSld delSld modSld">
      <pc:chgData name="Werner Roman FRD FIEA" userId="179b31d7-4203-431e-8a87-3306d648d012" providerId="ADAL" clId="{2D18474D-B58F-4D8F-B27F-390D4D96BD6C}" dt="2023-10-06T11:52:00.989" v="164" actId="1035"/>
      <pc:docMkLst>
        <pc:docMk/>
      </pc:docMkLst>
      <pc:sldChg chg="delSp add mod">
        <pc:chgData name="Werner Roman FRD FIEA" userId="179b31d7-4203-431e-8a87-3306d648d012" providerId="ADAL" clId="{2D18474D-B58F-4D8F-B27F-390D4D96BD6C}" dt="2023-09-25T15:22:51.565" v="2" actId="478"/>
        <pc:sldMkLst>
          <pc:docMk/>
          <pc:sldMk cId="563177715" sldId="2147478960"/>
        </pc:sldMkLst>
        <pc:spChg chg="del">
          <ac:chgData name="Werner Roman FRD FIEA" userId="179b31d7-4203-431e-8a87-3306d648d012" providerId="ADAL" clId="{2D18474D-B58F-4D8F-B27F-390D4D96BD6C}" dt="2023-09-25T15:22:51.565" v="2" actId="478"/>
          <ac:spMkLst>
            <pc:docMk/>
            <pc:sldMk cId="563177715" sldId="2147478960"/>
            <ac:spMk id="9" creationId="{1DBE3300-227A-DC7D-0979-0B77DDACB5CD}"/>
          </ac:spMkLst>
        </pc:spChg>
      </pc:sldChg>
      <pc:sldChg chg="del">
        <pc:chgData name="Werner Roman FRD FIEA" userId="179b31d7-4203-431e-8a87-3306d648d012" providerId="ADAL" clId="{2D18474D-B58F-4D8F-B27F-390D4D96BD6C}" dt="2023-09-25T15:22:48.923" v="1" actId="47"/>
        <pc:sldMkLst>
          <pc:docMk/>
          <pc:sldMk cId="2677700689" sldId="2147478961"/>
        </pc:sldMkLst>
      </pc:sldChg>
      <pc:sldChg chg="modSp mod">
        <pc:chgData name="Werner Roman FRD FIEA" userId="179b31d7-4203-431e-8a87-3306d648d012" providerId="ADAL" clId="{2D18474D-B58F-4D8F-B27F-390D4D96BD6C}" dt="2023-10-06T11:52:00.989" v="164" actId="1035"/>
        <pc:sldMkLst>
          <pc:docMk/>
          <pc:sldMk cId="3185605821" sldId="2147478962"/>
        </pc:sldMkLst>
        <pc:spChg chg="mod">
          <ac:chgData name="Werner Roman FRD FIEA" userId="179b31d7-4203-431e-8a87-3306d648d012" providerId="ADAL" clId="{2D18474D-B58F-4D8F-B27F-390D4D96BD6C}" dt="2023-10-06T11:52:00.989" v="164" actId="1035"/>
          <ac:spMkLst>
            <pc:docMk/>
            <pc:sldMk cId="3185605821" sldId="2147478962"/>
            <ac:spMk id="7" creationId="{2EF47E01-B3CE-E740-466F-C61F99069165}"/>
          </ac:spMkLst>
        </pc:spChg>
      </pc:sldChg>
      <pc:sldChg chg="addSp delSp modSp add mod addCm delCm modCm">
        <pc:chgData name="Werner Roman FRD FIEA" userId="179b31d7-4203-431e-8a87-3306d648d012" providerId="ADAL" clId="{2D18474D-B58F-4D8F-B27F-390D4D96BD6C}" dt="2023-10-04T14:44:08.748" v="162" actId="20577"/>
        <pc:sldMkLst>
          <pc:docMk/>
          <pc:sldMk cId="3228577685" sldId="2147478967"/>
        </pc:sldMkLst>
        <pc:spChg chg="mod">
          <ac:chgData name="Werner Roman FRD FIEA" userId="179b31d7-4203-431e-8a87-3306d648d012" providerId="ADAL" clId="{2D18474D-B58F-4D8F-B27F-390D4D96BD6C}" dt="2023-10-04T14:11:43.290" v="20" actId="20577"/>
          <ac:spMkLst>
            <pc:docMk/>
            <pc:sldMk cId="3228577685" sldId="2147478967"/>
            <ac:spMk id="4" creationId="{74F025DB-E0BC-335E-FB4D-6BA13F62AC22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5" creationId="{00758E3E-542E-5B00-DF1D-1BD7B6B517E4}"/>
          </ac:spMkLst>
        </pc:spChg>
        <pc:spChg chg="add 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6" creationId="{78C59F8C-BCA5-31CF-9945-4EA1695C79C5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8" creationId="{2446D433-A1D7-BDA5-2E34-7BB9A4D31735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9" creationId="{98A5F7A6-9569-0051-3F92-56383D96A37A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11" creationId="{B5D52A5D-B715-7FDF-B7AF-0112FCDEC279}"/>
          </ac:spMkLst>
        </pc:spChg>
        <pc:spChg chg="add del mod">
          <ac:chgData name="Werner Roman FRD FIEA" userId="179b31d7-4203-431e-8a87-3306d648d012" providerId="ADAL" clId="{2D18474D-B58F-4D8F-B27F-390D4D96BD6C}" dt="2023-10-04T14:13:15.632" v="24" actId="478"/>
          <ac:spMkLst>
            <pc:docMk/>
            <pc:sldMk cId="3228577685" sldId="2147478967"/>
            <ac:spMk id="12" creationId="{2C1C9978-7FFB-2AB5-8294-E00712BFCCDB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13" creationId="{058C70AE-88C9-AB90-9C2B-95B15A71666F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14" creationId="{0BF418D7-964F-D281-0DA1-44A94BD25541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16" creationId="{F21FA148-5B5A-5B3D-3068-0FF4536EB443}"/>
          </ac:spMkLst>
        </pc:spChg>
        <pc:spChg chg="mod">
          <ac:chgData name="Werner Roman FRD FIEA" userId="179b31d7-4203-431e-8a87-3306d648d012" providerId="ADAL" clId="{2D18474D-B58F-4D8F-B27F-390D4D96BD6C}" dt="2023-10-04T14:40:29.107" v="108" actId="164"/>
          <ac:spMkLst>
            <pc:docMk/>
            <pc:sldMk cId="3228577685" sldId="2147478967"/>
            <ac:spMk id="17" creationId="{70E2BC1A-527B-2124-4A29-124924FED3C3}"/>
          </ac:spMkLst>
        </pc:spChg>
        <pc:spChg chg="del mod ord">
          <ac:chgData name="Werner Roman FRD FIEA" userId="179b31d7-4203-431e-8a87-3306d648d012" providerId="ADAL" clId="{2D18474D-B58F-4D8F-B27F-390D4D96BD6C}" dt="2023-10-04T14:39:29.788" v="69" actId="478"/>
          <ac:spMkLst>
            <pc:docMk/>
            <pc:sldMk cId="3228577685" sldId="2147478967"/>
            <ac:spMk id="18" creationId="{D63F5843-A6FD-6811-1E17-9D4F3E3818C7}"/>
          </ac:spMkLst>
        </pc:spChg>
        <pc:spChg chg="mod">
          <ac:chgData name="Werner Roman FRD FIEA" userId="179b31d7-4203-431e-8a87-3306d648d012" providerId="ADAL" clId="{2D18474D-B58F-4D8F-B27F-390D4D96BD6C}" dt="2023-10-04T14:44:00.429" v="157" actId="20577"/>
          <ac:spMkLst>
            <pc:docMk/>
            <pc:sldMk cId="3228577685" sldId="2147478967"/>
            <ac:spMk id="21" creationId="{93C2AFD6-10A2-8E12-0713-69DD53B20B5F}"/>
          </ac:spMkLst>
        </pc:spChg>
        <pc:spChg chg="mod">
          <ac:chgData name="Werner Roman FRD FIEA" userId="179b31d7-4203-431e-8a87-3306d648d012" providerId="ADAL" clId="{2D18474D-B58F-4D8F-B27F-390D4D96BD6C}" dt="2023-10-04T14:44:08.748" v="162" actId="20577"/>
          <ac:spMkLst>
            <pc:docMk/>
            <pc:sldMk cId="3228577685" sldId="2147478967"/>
            <ac:spMk id="22" creationId="{CBDFEDC6-259C-56BD-323D-477306F61869}"/>
          </ac:spMkLst>
        </pc:spChg>
        <pc:spChg chg="del">
          <ac:chgData name="Werner Roman FRD FIEA" userId="179b31d7-4203-431e-8a87-3306d648d012" providerId="ADAL" clId="{2D18474D-B58F-4D8F-B27F-390D4D96BD6C}" dt="2023-10-04T14:14:44.536" v="58" actId="478"/>
          <ac:spMkLst>
            <pc:docMk/>
            <pc:sldMk cId="3228577685" sldId="2147478967"/>
            <ac:spMk id="23" creationId="{95B07E25-9A76-02E8-7080-10C91A561380}"/>
          </ac:spMkLst>
        </pc:spChg>
        <pc:spChg chg="add 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24" creationId="{4DB5316E-0271-4BD6-7791-BD8EFC1A39A6}"/>
          </ac:spMkLst>
        </pc:spChg>
        <pc:spChg chg="add 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25" creationId="{EEE1FD01-302A-2371-EBEF-2830E442F761}"/>
          </ac:spMkLst>
        </pc:spChg>
        <pc:spChg chg="add mod">
          <ac:chgData name="Werner Roman FRD FIEA" userId="179b31d7-4203-431e-8a87-3306d648d012" providerId="ADAL" clId="{2D18474D-B58F-4D8F-B27F-390D4D96BD6C}" dt="2023-10-04T14:14:56.946" v="60" actId="1076"/>
          <ac:spMkLst>
            <pc:docMk/>
            <pc:sldMk cId="3228577685" sldId="2147478967"/>
            <ac:spMk id="26" creationId="{7CFA4B4D-8DBA-9E8F-6A66-EEDF331F2553}"/>
          </ac:spMkLst>
        </pc:spChg>
        <pc:spChg chg="add mod">
          <ac:chgData name="Werner Roman FRD FIEA" userId="179b31d7-4203-431e-8a87-3306d648d012" providerId="ADAL" clId="{2D18474D-B58F-4D8F-B27F-390D4D96BD6C}" dt="2023-10-04T14:40:29.107" v="108" actId="164"/>
          <ac:spMkLst>
            <pc:docMk/>
            <pc:sldMk cId="3228577685" sldId="2147478967"/>
            <ac:spMk id="27" creationId="{5D7A8DBE-A9B8-2198-F692-E92DA59416AC}"/>
          </ac:spMkLst>
        </pc:spChg>
        <pc:spChg chg="add del mod">
          <ac:chgData name="Werner Roman FRD FIEA" userId="179b31d7-4203-431e-8a87-3306d648d012" providerId="ADAL" clId="{2D18474D-B58F-4D8F-B27F-390D4D96BD6C}" dt="2023-10-04T14:13:44.646" v="38" actId="21"/>
          <ac:spMkLst>
            <pc:docMk/>
            <pc:sldMk cId="3228577685" sldId="2147478967"/>
            <ac:spMk id="28" creationId="{3C25067B-6221-4F61-A336-9C71F57BB24E}"/>
          </ac:spMkLst>
        </pc:spChg>
        <pc:spChg chg="add 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30" creationId="{837EDE02-69D8-C1F1-E49B-A0E5004EAA3B}"/>
          </ac:spMkLst>
        </pc:spChg>
        <pc:spChg chg="add 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32" creationId="{0D027C56-EBDE-1F0C-194D-F5289A5C66BE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33" creationId="{B005B1EC-3366-0D3A-EBD1-DD0C79D5E4C7}"/>
          </ac:spMkLst>
        </pc:spChg>
        <pc:spChg chg="add 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35" creationId="{B8BAD508-85D4-72AC-4312-E444AF4D84AE}"/>
          </ac:spMkLst>
        </pc:spChg>
        <pc:spChg chg="add 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37" creationId="{6C137AD1-65F6-60E4-0441-6C4ABC848068}"/>
          </ac:spMkLst>
        </pc:spChg>
        <pc:spChg chg="add 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40" creationId="{2CB55B8B-5285-E08C-0185-0D5ABD0B324F}"/>
          </ac:spMkLst>
        </pc:spChg>
        <pc:spChg chg="add mod">
          <ac:chgData name="Werner Roman FRD FIEA" userId="179b31d7-4203-431e-8a87-3306d648d012" providerId="ADAL" clId="{2D18474D-B58F-4D8F-B27F-390D4D96BD6C}" dt="2023-10-04T14:40:35.491" v="114" actId="14100"/>
          <ac:spMkLst>
            <pc:docMk/>
            <pc:sldMk cId="3228577685" sldId="2147478967"/>
            <ac:spMk id="41" creationId="{B14ADDC3-8506-DC30-F0F7-EFA0B41DEB4B}"/>
          </ac:spMkLst>
        </pc:spChg>
        <pc:spChg chg="add del mod">
          <ac:chgData name="Werner Roman FRD FIEA" userId="179b31d7-4203-431e-8a87-3306d648d012" providerId="ADAL" clId="{2D18474D-B58F-4D8F-B27F-390D4D96BD6C}" dt="2023-10-04T14:40:00.219" v="84" actId="478"/>
          <ac:spMkLst>
            <pc:docMk/>
            <pc:sldMk cId="3228577685" sldId="2147478967"/>
            <ac:spMk id="42" creationId="{2F885F81-E0B7-F10D-953D-D775E9CDCEF3}"/>
          </ac:spMkLst>
        </pc:spChg>
        <pc:spChg chg="add mod">
          <ac:chgData name="Werner Roman FRD FIEA" userId="179b31d7-4203-431e-8a87-3306d648d012" providerId="ADAL" clId="{2D18474D-B58F-4D8F-B27F-390D4D96BD6C}" dt="2023-10-04T14:41:13.145" v="138" actId="20577"/>
          <ac:spMkLst>
            <pc:docMk/>
            <pc:sldMk cId="3228577685" sldId="2147478967"/>
            <ac:spMk id="48" creationId="{0D72F51F-E155-7C1E-B942-361D66269686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49" creationId="{C9AEBFC1-040C-3FE1-5321-2F2DDD83CF2F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57" creationId="{98D4562C-85D7-F4E4-9834-D4E6572DD5CA}"/>
          </ac:spMkLst>
        </pc:spChg>
        <pc:spChg chg="mod">
          <ac:chgData name="Werner Roman FRD FIEA" userId="179b31d7-4203-431e-8a87-3306d648d012" providerId="ADAL" clId="{2D18474D-B58F-4D8F-B27F-390D4D96BD6C}" dt="2023-10-04T14:42:27.168" v="151" actId="20577"/>
          <ac:spMkLst>
            <pc:docMk/>
            <pc:sldMk cId="3228577685" sldId="2147478967"/>
            <ac:spMk id="60" creationId="{D90F85CD-6C68-CB80-FF34-C7021BAEA687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64" creationId="{B28F2A7E-248A-3075-228B-932627DA90F8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69" creationId="{F4F40D9F-CCE3-B2D0-57AD-14EDCC2F1BE3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72" creationId="{04F33F0F-8C06-98E5-A8BB-A54007B4EC13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75" creationId="{04760EF7-A90C-EA3F-95F7-76BD85386742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77" creationId="{ADDB2CC7-0E75-9541-0C81-03BCC8FAF302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83" creationId="{1474796F-4F8C-ACB8-EFB5-6A8F6812E53E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93" creationId="{5BD5D5BA-6230-33EC-5FB7-7D513760EABF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94" creationId="{222994EC-2763-ABF5-3B08-684F700F888E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97" creationId="{EC72F40D-2615-CFC7-8B4C-09E4D443B929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104" creationId="{6D9E58E5-9D61-CB46-1D2D-C5468906D1B3}"/>
          </ac:spMkLst>
        </pc:spChg>
        <pc:grpChg chg="mod">
          <ac:chgData name="Werner Roman FRD FIEA" userId="179b31d7-4203-431e-8a87-3306d648d012" providerId="ADAL" clId="{2D18474D-B58F-4D8F-B27F-390D4D96BD6C}" dt="2023-10-04T14:44:05.711" v="158" actId="14100"/>
          <ac:grpSpMkLst>
            <pc:docMk/>
            <pc:sldMk cId="3228577685" sldId="2147478967"/>
            <ac:grpSpMk id="3" creationId="{D88767D7-504D-3990-A3EA-01AFD59630A1}"/>
          </ac:grpSpMkLst>
        </pc:grpChg>
        <pc:grpChg chg="mod">
          <ac:chgData name="Werner Roman FRD FIEA" userId="179b31d7-4203-431e-8a87-3306d648d012" providerId="ADAL" clId="{2D18474D-B58F-4D8F-B27F-390D4D96BD6C}" dt="2023-10-04T14:40:08.723" v="102" actId="1035"/>
          <ac:grpSpMkLst>
            <pc:docMk/>
            <pc:sldMk cId="3228577685" sldId="2147478967"/>
            <ac:grpSpMk id="46" creationId="{E56317AA-5ED0-B376-420F-5AE7A1F43CBA}"/>
          </ac:grpSpMkLst>
        </pc:grpChg>
        <pc:grpChg chg="add mod">
          <ac:chgData name="Werner Roman FRD FIEA" userId="179b31d7-4203-431e-8a87-3306d648d012" providerId="ADAL" clId="{2D18474D-B58F-4D8F-B27F-390D4D96BD6C}" dt="2023-10-04T14:40:29.958" v="112" actId="1038"/>
          <ac:grpSpMkLst>
            <pc:docMk/>
            <pc:sldMk cId="3228577685" sldId="2147478967"/>
            <ac:grpSpMk id="47" creationId="{52CF040A-2736-69D0-9500-8346589E9560}"/>
          </ac:grpSpMkLst>
        </pc:grp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15" creationId="{42B16B73-6B2B-A8BE-3CA3-C661731C530D}"/>
          </ac:cxnSpMkLst>
        </pc:cxn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29" creationId="{B78523AF-8B28-A54B-3441-9A146C1CDF17}"/>
          </ac:cxnSpMkLst>
        </pc:cxn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31" creationId="{DE83A375-EFED-7961-F788-1381088E9ADE}"/>
          </ac:cxnSpMkLst>
        </pc:cxnChg>
        <pc:cxnChg chg="mod">
          <ac:chgData name="Werner Roman FRD FIEA" userId="179b31d7-4203-431e-8a87-3306d648d012" providerId="ADAL" clId="{2D18474D-B58F-4D8F-B27F-390D4D96BD6C}" dt="2023-10-04T14:40:29.958" v="112" actId="1038"/>
          <ac:cxnSpMkLst>
            <pc:docMk/>
            <pc:sldMk cId="3228577685" sldId="2147478967"/>
            <ac:cxnSpMk id="34" creationId="{68B29791-D0DC-0AE9-8AF7-2C441F8CBD10}"/>
          </ac:cxnSpMkLst>
        </pc:cxn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36" creationId="{061943BD-230D-8650-D16E-F416FBB100A5}"/>
          </ac:cxnSpMkLst>
        </pc:cxn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39" creationId="{847C4629-77F8-5F49-0E41-F546EB40D110}"/>
          </ac:cxnSpMkLst>
        </pc:cxn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51" creationId="{A5DE6610-72CC-85E4-4FA8-8A9B848ED2DE}"/>
          </ac:cxnSpMkLst>
        </pc:cxnChg>
        <pc:cxnChg chg="mod">
          <ac:chgData name="Werner Roman FRD FIEA" userId="179b31d7-4203-431e-8a87-3306d648d012" providerId="ADAL" clId="{2D18474D-B58F-4D8F-B27F-390D4D96BD6C}" dt="2023-10-04T14:40:29.958" v="112" actId="1038"/>
          <ac:cxnSpMkLst>
            <pc:docMk/>
            <pc:sldMk cId="3228577685" sldId="2147478967"/>
            <ac:cxnSpMk id="54" creationId="{8E46F09A-7E1C-2DB2-1C02-CD10A1104A56}"/>
          </ac:cxnSpMkLst>
        </pc:cxn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59" creationId="{0028DEDF-959A-CA2C-0945-C94A71542004}"/>
          </ac:cxnSpMkLst>
        </pc:cxn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65" creationId="{C19EFDCE-7D47-1952-994D-5D94817D3770}"/>
          </ac:cxnSpMkLst>
        </pc:cxn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89" creationId="{666018D8-8EA6-1888-D232-B39B370D488B}"/>
          </ac:cxnSpMkLst>
        </pc:cxn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92" creationId="{0A4B29D2-9DE4-3A7F-3320-A1B71AEBA114}"/>
          </ac:cxnSpMkLst>
        </pc:cxnChg>
        <pc:cxnChg chg="mod">
          <ac:chgData name="Werner Roman FRD FIEA" userId="179b31d7-4203-431e-8a87-3306d648d012" providerId="ADAL" clId="{2D18474D-B58F-4D8F-B27F-390D4D96BD6C}" dt="2023-10-04T14:40:29.958" v="112" actId="1038"/>
          <ac:cxnSpMkLst>
            <pc:docMk/>
            <pc:sldMk cId="3228577685" sldId="2147478967"/>
            <ac:cxnSpMk id="101" creationId="{59FF9A96-E36F-948D-B5A5-94E362B833BB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055F164-CB95-4BC3-9DDB-45CA2CE010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5250C4-62D4-4E9D-8419-C2B5A5EE52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3CDCE-39AD-473F-A12F-FFB7F618A376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7D1424-08FD-4B4D-9DEF-A4CEC9529D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D0E87D-8FD6-4F63-9E35-1BA1074D7A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B4224-A638-4E81-A729-16E2E05973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176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5827C-5BA7-4A1C-AE89-0144598B9763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576A-2AD5-4175-81A7-2313C2C0C1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378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A421D5-8C01-4515-AA97-9E361E855E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95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7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1.emf"/><Relationship Id="rId9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7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1.emf"/><Relationship Id="rId9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Relationship Id="rId4" Type="http://schemas.openxmlformats.org/officeDocument/2006/relationships/image" Target="../media/image12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A0BCADA0-49A6-4E42-8347-3A1DCF10AFE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194935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9" imgH="360" progId="TCLayout.ActiveDocument.1">
                  <p:embed/>
                </p:oleObj>
              </mc:Choice>
              <mc:Fallback>
                <p:oleObj name="think-cell Folie" r:id="rId3" imgW="359" imgH="36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A0BCADA0-49A6-4E42-8347-3A1DCF10AF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31" y="914401"/>
            <a:ext cx="4523244" cy="4665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F342520-0EEB-41C9-B360-C777E40D80B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77490" y="4424764"/>
            <a:ext cx="1218392" cy="1033480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9001438" cy="1548000"/>
          </a:xfrm>
        </p:spPr>
        <p:txBody>
          <a:bodyPr vert="horz" anchor="t" anchorCtr="0"/>
          <a:lstStyle>
            <a:lvl1pPr algn="l">
              <a:lnSpc>
                <a:spcPct val="85000"/>
              </a:lnSpc>
              <a:defRPr sz="5650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B3D877F6-2929-49FC-9C4D-FB108D8406BE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8AB4E048-C6A3-45B4-8B50-0170CED1F6BA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1D005656-C420-47E1-A84C-B44720FAAEAA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DB2C099E-B5B3-4F8C-B69D-41C204007DF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50191878-BA46-4FF1-A57C-F2A99E5AD1BF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9" name="Fußzeile">
              <a:extLst>
                <a:ext uri="{FF2B5EF4-FFF2-40B4-BE49-F238E27FC236}">
                  <a16:creationId xmlns:a16="http://schemas.microsoft.com/office/drawing/2014/main" id="{1766EB04-C7FF-43DC-9E37-B1114F31CEC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0" name="Listenebenen">
              <a:extLst>
                <a:ext uri="{FF2B5EF4-FFF2-40B4-BE49-F238E27FC236}">
                  <a16:creationId xmlns:a16="http://schemas.microsoft.com/office/drawing/2014/main" id="{5176CD9B-3E69-4F6C-9B8B-D1175A20C69B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2" name="Text // Listenebene erhöhen">
                <a:extLst>
                  <a:ext uri="{FF2B5EF4-FFF2-40B4-BE49-F238E27FC236}">
                    <a16:creationId xmlns:a16="http://schemas.microsoft.com/office/drawing/2014/main" id="{1D26B94A-C538-4CE0-BB24-2CAA3E57D478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3" name="Text // Listenebene verringern">
                <a:extLst>
                  <a:ext uri="{FF2B5EF4-FFF2-40B4-BE49-F238E27FC236}">
                    <a16:creationId xmlns:a16="http://schemas.microsoft.com/office/drawing/2014/main" id="{B2D441C7-AE78-493E-ABD9-921F2CA4CC6E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4" name="Listenebenen">
                <a:extLst>
                  <a:ext uri="{FF2B5EF4-FFF2-40B4-BE49-F238E27FC236}">
                    <a16:creationId xmlns:a16="http://schemas.microsoft.com/office/drawing/2014/main" id="{FD14F240-34C9-4341-86EB-3A979D91F4B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B6A9076F-1E95-4E52-9E47-E5EA13CF310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6" name="Bild // Listenebene verringern">
                <a:extLst>
                  <a:ext uri="{FF2B5EF4-FFF2-40B4-BE49-F238E27FC236}">
                    <a16:creationId xmlns:a16="http://schemas.microsoft.com/office/drawing/2014/main" id="{6FB03049-9A7E-4BFB-98A5-CA6EF0A5981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9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1" name="Kopfzeile">
              <a:extLst>
                <a:ext uri="{FF2B5EF4-FFF2-40B4-BE49-F238E27FC236}">
                  <a16:creationId xmlns:a16="http://schemas.microsoft.com/office/drawing/2014/main" id="{D1FF413D-20D4-48E0-BEB4-F422B7327B35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621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A4A3A4"/>
          </p15:clr>
        </p15:guide>
        <p15:guide id="2" orient="horz" pos="375" userDrawn="1">
          <p15:clr>
            <a:srgbClr val="A4A3A4"/>
          </p15:clr>
        </p15:guide>
        <p15:guide id="3" pos="5965" userDrawn="1">
          <p15:clr>
            <a:srgbClr val="A4A3A4"/>
          </p15:clr>
        </p15:guide>
        <p15:guide id="4" orient="horz" pos="3164" userDrawn="1">
          <p15:clr>
            <a:srgbClr val="A4A3A4"/>
          </p15:clr>
        </p15:guide>
        <p15:guide id="5" pos="2290" userDrawn="1">
          <p15:clr>
            <a:srgbClr val="A4A3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0" name="Text">
            <a:extLst>
              <a:ext uri="{FF2B5EF4-FFF2-40B4-BE49-F238E27FC236}">
                <a16:creationId xmlns:a16="http://schemas.microsoft.com/office/drawing/2014/main" id="{FD9E7479-8233-4453-98B6-A97642F16495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935038" y="4860063"/>
            <a:ext cx="5760000" cy="720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de-DE"/>
              <a:t>Hier steht ein beschreibender Text, der Inhalte, welche frei auf der Folie platziert werden können, unterstützen und erweitern kann. Zudem kann dieser Textblock beliebig erweitert werden.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11" name="Störer">
            <a:extLst>
              <a:ext uri="{FF2B5EF4-FFF2-40B4-BE49-F238E27FC236}">
                <a16:creationId xmlns:a16="http://schemas.microsoft.com/office/drawing/2014/main" id="{48F60F21-182C-496B-8C5B-8934835CF31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6913753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 userDrawn="1">
          <p15:clr>
            <a:srgbClr val="FBAE40"/>
          </p15:clr>
        </p15:guide>
        <p15:guide id="2" pos="295" userDrawn="1">
          <p15:clr>
            <a:srgbClr val="FBAE40"/>
          </p15:clr>
        </p15:guide>
        <p15:guide id="3" pos="589" userDrawn="1">
          <p15:clr>
            <a:srgbClr val="FBAE40"/>
          </p15:clr>
        </p15:guide>
        <p15:guide id="4" pos="6962" userDrawn="1">
          <p15:clr>
            <a:srgbClr val="FBAE40"/>
          </p15:clr>
        </p15:guide>
        <p15:guide id="5" orient="horz" pos="1338" userDrawn="1">
          <p15:clr>
            <a:srgbClr val="FBAE40"/>
          </p15:clr>
        </p15:guide>
        <p15:guide id="6" orient="horz" pos="351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10" name="Störer">
            <a:extLst>
              <a:ext uri="{FF2B5EF4-FFF2-40B4-BE49-F238E27FC236}">
                <a16:creationId xmlns:a16="http://schemas.microsoft.com/office/drawing/2014/main" id="{E860B805-AA3C-42B0-B731-BC58AB5AB304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604482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6962" userDrawn="1">
          <p15:clr>
            <a:srgbClr val="FBAE40"/>
          </p15:clr>
        </p15:guide>
        <p15:guide id="5" orient="horz" pos="1338" userDrawn="1">
          <p15:clr>
            <a:srgbClr val="FBAE40"/>
          </p15:clr>
        </p15:guide>
        <p15:guide id="6" orient="horz" pos="351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3" name="Bild">
            <a:extLst>
              <a:ext uri="{FF2B5EF4-FFF2-40B4-BE49-F238E27FC236}">
                <a16:creationId xmlns:a16="http://schemas.microsoft.com/office/drawing/2014/main" id="{EDBDB6FE-E0EE-4456-A7CA-2923C835599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-1" y="1800001"/>
            <a:ext cx="11053524" cy="3708001"/>
          </a:xfrm>
          <a:custGeom>
            <a:avLst/>
            <a:gdLst>
              <a:gd name="connsiteX0" fmla="*/ 0 w 11053524"/>
              <a:gd name="connsiteY0" fmla="*/ 0 h 3708001"/>
              <a:gd name="connsiteX1" fmla="*/ 10800 w 11053524"/>
              <a:gd name="connsiteY1" fmla="*/ 0 h 3708001"/>
              <a:gd name="connsiteX2" fmla="*/ 3463047 w 11053524"/>
              <a:gd name="connsiteY2" fmla="*/ 0 h 3708001"/>
              <a:gd name="connsiteX3" fmla="*/ 10981563 w 11053524"/>
              <a:gd name="connsiteY3" fmla="*/ 0 h 3708001"/>
              <a:gd name="connsiteX4" fmla="*/ 11053524 w 11053524"/>
              <a:gd name="connsiteY4" fmla="*/ 71926 h 3708001"/>
              <a:gd name="connsiteX5" fmla="*/ 11053524 w 11053524"/>
              <a:gd name="connsiteY5" fmla="*/ 3636074 h 3708001"/>
              <a:gd name="connsiteX6" fmla="*/ 10981563 w 11053524"/>
              <a:gd name="connsiteY6" fmla="*/ 3708000 h 3708001"/>
              <a:gd name="connsiteX7" fmla="*/ 3463047 w 11053524"/>
              <a:gd name="connsiteY7" fmla="*/ 3708000 h 3708001"/>
              <a:gd name="connsiteX8" fmla="*/ 3463047 w 11053524"/>
              <a:gd name="connsiteY8" fmla="*/ 3708001 h 3708001"/>
              <a:gd name="connsiteX9" fmla="*/ 0 w 11053524"/>
              <a:gd name="connsiteY9" fmla="*/ 3708001 h 370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53524" h="3708001">
                <a:moveTo>
                  <a:pt x="0" y="0"/>
                </a:moveTo>
                <a:lnTo>
                  <a:pt x="10800" y="0"/>
                </a:lnTo>
                <a:lnTo>
                  <a:pt x="3463047" y="0"/>
                </a:lnTo>
                <a:lnTo>
                  <a:pt x="10981563" y="0"/>
                </a:lnTo>
                <a:cubicBezTo>
                  <a:pt x="11021371" y="0"/>
                  <a:pt x="11053524" y="32137"/>
                  <a:pt x="11053524" y="71926"/>
                </a:cubicBezTo>
                <a:lnTo>
                  <a:pt x="11053524" y="3636074"/>
                </a:lnTo>
                <a:cubicBezTo>
                  <a:pt x="11053524" y="3675693"/>
                  <a:pt x="11021371" y="3708000"/>
                  <a:pt x="10981563" y="3708000"/>
                </a:cubicBezTo>
                <a:lnTo>
                  <a:pt x="3463047" y="3708000"/>
                </a:lnTo>
                <a:lnTo>
                  <a:pt x="3463047" y="3708001"/>
                </a:lnTo>
                <a:lnTo>
                  <a:pt x="0" y="3708001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3190F932-172E-44CD-A585-2F0B876ABE8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030414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4" userDrawn="1">
          <p15:clr>
            <a:srgbClr val="FBAE40"/>
          </p15:clr>
        </p15:guide>
        <p15:guide id="2" pos="589">
          <p15:clr>
            <a:srgbClr val="FBAE40"/>
          </p15:clr>
        </p15:guide>
        <p15:guide id="3" pos="295">
          <p15:clr>
            <a:srgbClr val="FBAE40"/>
          </p15:clr>
        </p15:guide>
        <p15:guide id="5" pos="6962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347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Tex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2" name="Bild">
            <a:extLst>
              <a:ext uri="{FF2B5EF4-FFF2-40B4-BE49-F238E27FC236}">
                <a16:creationId xmlns:a16="http://schemas.microsoft.com/office/drawing/2014/main" id="{C0727FB3-BC3A-4955-9E4F-DB2E1038293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05333" y="1782000"/>
            <a:ext cx="4715155" cy="3798000"/>
          </a:xfrm>
          <a:custGeom>
            <a:avLst/>
            <a:gdLst>
              <a:gd name="connsiteX0" fmla="*/ 71961 w 4715155"/>
              <a:gd name="connsiteY0" fmla="*/ 0 h 3798000"/>
              <a:gd name="connsiteX1" fmla="*/ 1943190 w 4715155"/>
              <a:gd name="connsiteY1" fmla="*/ 0 h 3798000"/>
              <a:gd name="connsiteX2" fmla="*/ 4705215 w 4715155"/>
              <a:gd name="connsiteY2" fmla="*/ 0 h 3798000"/>
              <a:gd name="connsiteX3" fmla="*/ 4715155 w 4715155"/>
              <a:gd name="connsiteY3" fmla="*/ 0 h 3798000"/>
              <a:gd name="connsiteX4" fmla="*/ 4715155 w 4715155"/>
              <a:gd name="connsiteY4" fmla="*/ 3798000 h 3798000"/>
              <a:gd name="connsiteX5" fmla="*/ 4705215 w 4715155"/>
              <a:gd name="connsiteY5" fmla="*/ 3798000 h 3798000"/>
              <a:gd name="connsiteX6" fmla="*/ 1943190 w 4715155"/>
              <a:gd name="connsiteY6" fmla="*/ 3798000 h 3798000"/>
              <a:gd name="connsiteX7" fmla="*/ 71961 w 4715155"/>
              <a:gd name="connsiteY7" fmla="*/ 3798000 h 3798000"/>
              <a:gd name="connsiteX8" fmla="*/ 0 w 4715155"/>
              <a:gd name="connsiteY8" fmla="*/ 3724206 h 3798000"/>
              <a:gd name="connsiteX9" fmla="*/ 0 w 4715155"/>
              <a:gd name="connsiteY9" fmla="*/ 73794 h 3798000"/>
              <a:gd name="connsiteX10" fmla="*/ 71961 w 4715155"/>
              <a:gd name="connsiteY10" fmla="*/ 0 h 37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15155" h="3798000">
                <a:moveTo>
                  <a:pt x="71961" y="0"/>
                </a:moveTo>
                <a:lnTo>
                  <a:pt x="1943190" y="0"/>
                </a:lnTo>
                <a:lnTo>
                  <a:pt x="4705215" y="0"/>
                </a:lnTo>
                <a:lnTo>
                  <a:pt x="4715155" y="0"/>
                </a:lnTo>
                <a:lnTo>
                  <a:pt x="4715155" y="3798000"/>
                </a:lnTo>
                <a:lnTo>
                  <a:pt x="4705215" y="3798000"/>
                </a:lnTo>
                <a:lnTo>
                  <a:pt x="1943190" y="3798000"/>
                </a:lnTo>
                <a:lnTo>
                  <a:pt x="71961" y="3798000"/>
                </a:lnTo>
                <a:cubicBezTo>
                  <a:pt x="32323" y="3798000"/>
                  <a:pt x="0" y="3765014"/>
                  <a:pt x="0" y="3724206"/>
                </a:cubicBezTo>
                <a:lnTo>
                  <a:pt x="0" y="73794"/>
                </a:lnTo>
                <a:cubicBezTo>
                  <a:pt x="0" y="32986"/>
                  <a:pt x="32323" y="0"/>
                  <a:pt x="71961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5038" y="2124076"/>
            <a:ext cx="5400675" cy="3455988"/>
          </a:xfrm>
        </p:spPr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8" name="Störer">
            <a:extLst>
              <a:ext uri="{FF2B5EF4-FFF2-40B4-BE49-F238E27FC236}">
                <a16:creationId xmlns:a16="http://schemas.microsoft.com/office/drawing/2014/main" id="{618F6CC3-6B55-4562-A74E-08635C24BA7D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sp>
        <p:nvSpPr>
          <p:cNvPr id="29" name="Störer">
            <a:extLst>
              <a:ext uri="{FF2B5EF4-FFF2-40B4-BE49-F238E27FC236}">
                <a16:creationId xmlns:a16="http://schemas.microsoft.com/office/drawing/2014/main" id="{5BE97BC3-EA1F-469F-9445-521E7DC61020}"/>
              </a:ext>
            </a:extLst>
          </p:cNvPr>
          <p:cNvSpPr>
            <a:spLocks noGrp="1" noChangeAspect="1"/>
          </p:cNvSpPr>
          <p:nvPr>
            <p:ph type="body" orient="vert" idx="15" hasCustomPrompt="1"/>
          </p:nvPr>
        </p:nvSpPr>
        <p:spPr>
          <a:xfrm>
            <a:off x="9872799" y="-4236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753244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38" userDrawn="1">
          <p15:clr>
            <a:srgbClr val="FBAE40"/>
          </p15:clr>
        </p15:guide>
        <p15:guide id="2" pos="589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4286" userDrawn="1">
          <p15:clr>
            <a:srgbClr val="FBAE40"/>
          </p15:clr>
        </p15:guide>
        <p15:guide id="5" pos="6962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3515" userDrawn="1">
          <p15:clr>
            <a:srgbClr val="FBAE40"/>
          </p15:clr>
        </p15:guide>
        <p15:guide id="8" pos="3991" userDrawn="1">
          <p15:clr>
            <a:srgbClr val="FBAE40"/>
          </p15:clr>
        </p15:guide>
        <p15:guide id="9" orient="horz" pos="112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-1"/>
            <a:ext cx="11520488" cy="6480175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993513" cy="5565774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0746001" y="5849211"/>
            <a:ext cx="305486" cy="324000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0" y="3502818"/>
            <a:ext cx="9501186" cy="2078831"/>
          </a:xfrm>
          <a:prstGeom prst="roundRect">
            <a:avLst>
              <a:gd name="adj" fmla="val 3183"/>
            </a:avLst>
          </a:prstGeom>
          <a:solidFill>
            <a:schemeClr val="bg2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800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3871313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25" name="Störer">
            <a:extLst>
              <a:ext uri="{FF2B5EF4-FFF2-40B4-BE49-F238E27FC236}">
                <a16:creationId xmlns:a16="http://schemas.microsoft.com/office/drawing/2014/main" id="{51483736-6C28-4824-9174-CF7D5E2F9AA2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6" name="Regieanweisungen">
            <a:extLst>
              <a:ext uri="{FF2B5EF4-FFF2-40B4-BE49-F238E27FC236}">
                <a16:creationId xmlns:a16="http://schemas.microsoft.com/office/drawing/2014/main" id="{8EF948C1-6BB6-4B00-9E0B-0554E8668A6D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27" name="Hilfslinien">
              <a:extLst>
                <a:ext uri="{FF2B5EF4-FFF2-40B4-BE49-F238E27FC236}">
                  <a16:creationId xmlns:a16="http://schemas.microsoft.com/office/drawing/2014/main" id="{9BD93F4D-25B1-4200-9DDB-93CF9A434C92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8" name="Zurücksetzen">
              <a:extLst>
                <a:ext uri="{FF2B5EF4-FFF2-40B4-BE49-F238E27FC236}">
                  <a16:creationId xmlns:a16="http://schemas.microsoft.com/office/drawing/2014/main" id="{A39BCBC3-94CE-46E1-AE46-EEBCBE794ADA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9" name="Layoutwechsel">
              <a:extLst>
                <a:ext uri="{FF2B5EF4-FFF2-40B4-BE49-F238E27FC236}">
                  <a16:creationId xmlns:a16="http://schemas.microsoft.com/office/drawing/2014/main" id="{59733236-661E-4E1A-9368-4522DDA42069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30" name="Fußzeile">
              <a:extLst>
                <a:ext uri="{FF2B5EF4-FFF2-40B4-BE49-F238E27FC236}">
                  <a16:creationId xmlns:a16="http://schemas.microsoft.com/office/drawing/2014/main" id="{2209973A-6195-440B-81C4-684D373A8553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1" name="Listenebenen">
              <a:extLst>
                <a:ext uri="{FF2B5EF4-FFF2-40B4-BE49-F238E27FC236}">
                  <a16:creationId xmlns:a16="http://schemas.microsoft.com/office/drawing/2014/main" id="{BC8225C2-5594-4650-AB21-1073F12A769E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3" name="Text // Listenebene erhöhen">
                <a:extLst>
                  <a:ext uri="{FF2B5EF4-FFF2-40B4-BE49-F238E27FC236}">
                    <a16:creationId xmlns:a16="http://schemas.microsoft.com/office/drawing/2014/main" id="{EE7A225E-DE0D-45C7-83DF-A49713D0DF9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4" name="Text // Listenebene verringern">
                <a:extLst>
                  <a:ext uri="{FF2B5EF4-FFF2-40B4-BE49-F238E27FC236}">
                    <a16:creationId xmlns:a16="http://schemas.microsoft.com/office/drawing/2014/main" id="{A476DB32-6DAC-42DF-A34C-C15E232A1447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5" name="Listenebenen">
                <a:extLst>
                  <a:ext uri="{FF2B5EF4-FFF2-40B4-BE49-F238E27FC236}">
                    <a16:creationId xmlns:a16="http://schemas.microsoft.com/office/drawing/2014/main" id="{CDDE7FCF-12FA-4B63-AA64-339F86FE1B75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6" name="Bild // Listenebene erhöhen">
                <a:extLst>
                  <a:ext uri="{FF2B5EF4-FFF2-40B4-BE49-F238E27FC236}">
                    <a16:creationId xmlns:a16="http://schemas.microsoft.com/office/drawing/2014/main" id="{29F40329-D6E7-4CE1-8DC1-42B485D3B52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7" name="Bild // Listenebene verringern">
                <a:extLst>
                  <a:ext uri="{FF2B5EF4-FFF2-40B4-BE49-F238E27FC236}">
                    <a16:creationId xmlns:a16="http://schemas.microsoft.com/office/drawing/2014/main" id="{FCBB8238-1689-4600-B839-DF028165B04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5F5905FD-B58F-4075-92C9-8EEB0A491F30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6491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99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-1"/>
            <a:ext cx="11520488" cy="6480175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993513" cy="5565774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0746001" y="5849211"/>
            <a:ext cx="305486" cy="324000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0" y="3502818"/>
            <a:ext cx="9501186" cy="2078831"/>
          </a:xfrm>
          <a:prstGeom prst="roundRect">
            <a:avLst>
              <a:gd name="adj" fmla="val 3183"/>
            </a:avLst>
          </a:prstGeom>
          <a:solidFill>
            <a:schemeClr val="accent4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800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3871313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36C50A13-BFB1-4A2D-8E99-287944C1BF55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67DDCBD5-EDD2-4F49-9E92-519680C4E570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9032EA2F-3EF3-4D57-A0FA-35E48D65CEA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2" name="Zurücksetzen">
              <a:extLst>
                <a:ext uri="{FF2B5EF4-FFF2-40B4-BE49-F238E27FC236}">
                  <a16:creationId xmlns:a16="http://schemas.microsoft.com/office/drawing/2014/main" id="{E6F73990-7BB0-45F5-B749-8175FAD71C88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4" name="Layoutwechsel">
              <a:extLst>
                <a:ext uri="{FF2B5EF4-FFF2-40B4-BE49-F238E27FC236}">
                  <a16:creationId xmlns:a16="http://schemas.microsoft.com/office/drawing/2014/main" id="{AF9D8718-583C-449A-A6BA-032D97CED7C3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7" name="Fußzeile">
              <a:extLst>
                <a:ext uri="{FF2B5EF4-FFF2-40B4-BE49-F238E27FC236}">
                  <a16:creationId xmlns:a16="http://schemas.microsoft.com/office/drawing/2014/main" id="{83CC5ECF-A31A-4C30-99BF-4B405182F4FC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0" name="Listenebenen">
              <a:extLst>
                <a:ext uri="{FF2B5EF4-FFF2-40B4-BE49-F238E27FC236}">
                  <a16:creationId xmlns:a16="http://schemas.microsoft.com/office/drawing/2014/main" id="{FD028A1C-1486-457F-9BF2-22648F636094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3" name="Text // Listenebene erhöhen">
                <a:extLst>
                  <a:ext uri="{FF2B5EF4-FFF2-40B4-BE49-F238E27FC236}">
                    <a16:creationId xmlns:a16="http://schemas.microsoft.com/office/drawing/2014/main" id="{7119AF9B-66B8-49E9-A0AE-B9C468D7BB36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5" name="Text // Listenebene verringern">
                <a:extLst>
                  <a:ext uri="{FF2B5EF4-FFF2-40B4-BE49-F238E27FC236}">
                    <a16:creationId xmlns:a16="http://schemas.microsoft.com/office/drawing/2014/main" id="{D0CE423D-6F54-42CE-A56C-5A6AEF2FB1F2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6" name="Listenebenen">
                <a:extLst>
                  <a:ext uri="{FF2B5EF4-FFF2-40B4-BE49-F238E27FC236}">
                    <a16:creationId xmlns:a16="http://schemas.microsoft.com/office/drawing/2014/main" id="{DEBA4071-9639-48F0-A9DB-86C19F63375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7" name="Bild // Listenebene erhöhen">
                <a:extLst>
                  <a:ext uri="{FF2B5EF4-FFF2-40B4-BE49-F238E27FC236}">
                    <a16:creationId xmlns:a16="http://schemas.microsoft.com/office/drawing/2014/main" id="{B3E70152-4338-430C-92C6-FC9C953CD06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8" name="Bild // Listenebene verringern">
                <a:extLst>
                  <a:ext uri="{FF2B5EF4-FFF2-40B4-BE49-F238E27FC236}">
                    <a16:creationId xmlns:a16="http://schemas.microsoft.com/office/drawing/2014/main" id="{9B1B1A04-0BA3-4052-B20D-7A615CC166E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1" name="Kopfzeile">
              <a:extLst>
                <a:ext uri="{FF2B5EF4-FFF2-40B4-BE49-F238E27FC236}">
                  <a16:creationId xmlns:a16="http://schemas.microsoft.com/office/drawing/2014/main" id="{6003ABB2-2A64-4BA5-B41F-BB23A8F2BE52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926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99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5976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312" y="5976000"/>
            <a:ext cx="4500000" cy="12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5038" y="1685924"/>
            <a:ext cx="9145587" cy="899997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800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1530044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14" name="Störer">
            <a:extLst>
              <a:ext uri="{FF2B5EF4-FFF2-40B4-BE49-F238E27FC236}">
                <a16:creationId xmlns:a16="http://schemas.microsoft.com/office/drawing/2014/main" id="{F360F9A7-5CAB-46C2-A229-475EA13032D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8982238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 userDrawn="1">
          <p15:clr>
            <a:srgbClr val="A4A3A4"/>
          </p15:clr>
        </p15:guide>
        <p15:guide id="2" orient="horz" pos="1062" userDrawn="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6350" userDrawn="1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5976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312" y="5976000"/>
            <a:ext cx="4500000" cy="12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5038" y="1685924"/>
            <a:ext cx="9145587" cy="899997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800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1530044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8" name="Störer">
            <a:extLst>
              <a:ext uri="{FF2B5EF4-FFF2-40B4-BE49-F238E27FC236}">
                <a16:creationId xmlns:a16="http://schemas.microsoft.com/office/drawing/2014/main" id="{0E5716E2-2B4D-4921-B0F3-E4748A145E1C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610622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>
          <p15:clr>
            <a:srgbClr val="A4A3A4"/>
          </p15:clr>
        </p15:guide>
        <p15:guide id="2" orient="horz" pos="1062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6350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1" y="914401"/>
            <a:ext cx="4991557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6"/>
            <a:ext cx="2340000" cy="1774824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5508937" cy="3024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50" b="0" spc="10" baseline="0">
                <a:solidFill>
                  <a:schemeClr val="bg2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5" name="Störer">
            <a:extLst>
              <a:ext uri="{FF2B5EF4-FFF2-40B4-BE49-F238E27FC236}">
                <a16:creationId xmlns:a16="http://schemas.microsoft.com/office/drawing/2014/main" id="{795803D7-EBF7-4603-ACE7-6CD745FFB546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6" name="Regieanweisungen">
            <a:extLst>
              <a:ext uri="{FF2B5EF4-FFF2-40B4-BE49-F238E27FC236}">
                <a16:creationId xmlns:a16="http://schemas.microsoft.com/office/drawing/2014/main" id="{F26DCAD2-429D-4333-BDC2-E0A5CD822A7B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20" name="Hilfslinien">
              <a:extLst>
                <a:ext uri="{FF2B5EF4-FFF2-40B4-BE49-F238E27FC236}">
                  <a16:creationId xmlns:a16="http://schemas.microsoft.com/office/drawing/2014/main" id="{A3497A08-3C7A-4E73-A830-E14AB3294DBC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2" name="Zurücksetzen">
              <a:extLst>
                <a:ext uri="{FF2B5EF4-FFF2-40B4-BE49-F238E27FC236}">
                  <a16:creationId xmlns:a16="http://schemas.microsoft.com/office/drawing/2014/main" id="{595DCF9B-9954-4808-B90E-B2E8972048D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4" name="Layoutwechsel">
              <a:extLst>
                <a:ext uri="{FF2B5EF4-FFF2-40B4-BE49-F238E27FC236}">
                  <a16:creationId xmlns:a16="http://schemas.microsoft.com/office/drawing/2014/main" id="{E0717128-46C8-4CEF-A95E-20E68F7459E1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A58CE6DA-7FE0-488E-9916-23582B582708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7C0FA77A-7FF8-497B-A86C-D0B073D5E803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25E788B3-973F-47BB-9ECC-B109CEF003E9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C68C6345-F52C-4355-8408-3BE843C7F5FC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B26C76AD-1EE7-42FE-BE56-393D375E815D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1" name="Bild // Listenebene erhöhen">
                <a:extLst>
                  <a:ext uri="{FF2B5EF4-FFF2-40B4-BE49-F238E27FC236}">
                    <a16:creationId xmlns:a16="http://schemas.microsoft.com/office/drawing/2014/main" id="{AA8C654E-A053-4393-AC44-0E5685E0723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2" name="Bild // Listenebene verringern">
                <a:extLst>
                  <a:ext uri="{FF2B5EF4-FFF2-40B4-BE49-F238E27FC236}">
                    <a16:creationId xmlns:a16="http://schemas.microsoft.com/office/drawing/2014/main" id="{EC61325C-2E55-4C70-B8CC-0C29B16C9E2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7" name="Kopfzeile">
              <a:extLst>
                <a:ext uri="{FF2B5EF4-FFF2-40B4-BE49-F238E27FC236}">
                  <a16:creationId xmlns:a16="http://schemas.microsoft.com/office/drawing/2014/main" id="{BA176917-1FBB-4493-BAD0-9AAA6EC9CFF5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3069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765" userDrawn="1">
          <p15:clr>
            <a:srgbClr val="A4A3A4"/>
          </p15:clr>
        </p15:guide>
        <p15:guide id="4" orient="horz" pos="3488" userDrawn="1">
          <p15:clr>
            <a:srgbClr val="A4A3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1" y="914401"/>
            <a:ext cx="4991557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6"/>
            <a:ext cx="2340000" cy="1774824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5508937" cy="3024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50" b="0" spc="10" baseline="0">
                <a:solidFill>
                  <a:schemeClr val="accent4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C96626E0-448C-4EB1-945F-44E9501A3D91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6880D537-3B21-4B78-9267-3345A92500C4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AD11BCA8-C7BB-40C3-A62A-62358E7429C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2" name="Zurücksetzen">
              <a:extLst>
                <a:ext uri="{FF2B5EF4-FFF2-40B4-BE49-F238E27FC236}">
                  <a16:creationId xmlns:a16="http://schemas.microsoft.com/office/drawing/2014/main" id="{D58F7C51-5988-47AB-99FE-01DCEC383923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3" name="Layoutwechsel">
              <a:extLst>
                <a:ext uri="{FF2B5EF4-FFF2-40B4-BE49-F238E27FC236}">
                  <a16:creationId xmlns:a16="http://schemas.microsoft.com/office/drawing/2014/main" id="{7CCF87A9-8B6A-4BA5-A1DA-85A74948724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5" name="Fußzeile">
              <a:extLst>
                <a:ext uri="{FF2B5EF4-FFF2-40B4-BE49-F238E27FC236}">
                  <a16:creationId xmlns:a16="http://schemas.microsoft.com/office/drawing/2014/main" id="{9E4AA867-D6B7-48D8-B95C-8B4367EA2D5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16" name="Listenebenen">
              <a:extLst>
                <a:ext uri="{FF2B5EF4-FFF2-40B4-BE49-F238E27FC236}">
                  <a16:creationId xmlns:a16="http://schemas.microsoft.com/office/drawing/2014/main" id="{C68729BA-1D9E-4DA8-9175-A22E9706222D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2" name="Text // Listenebene erhöhen">
                <a:extLst>
                  <a:ext uri="{FF2B5EF4-FFF2-40B4-BE49-F238E27FC236}">
                    <a16:creationId xmlns:a16="http://schemas.microsoft.com/office/drawing/2014/main" id="{82CCAA62-5FCF-49B0-8FD7-B1377EE26F3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3" name="Text // Listenebene verringern">
                <a:extLst>
                  <a:ext uri="{FF2B5EF4-FFF2-40B4-BE49-F238E27FC236}">
                    <a16:creationId xmlns:a16="http://schemas.microsoft.com/office/drawing/2014/main" id="{4DC7B32E-8503-4683-B29C-1986E05780F4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4" name="Listenebenen">
                <a:extLst>
                  <a:ext uri="{FF2B5EF4-FFF2-40B4-BE49-F238E27FC236}">
                    <a16:creationId xmlns:a16="http://schemas.microsoft.com/office/drawing/2014/main" id="{376C59E8-ACB9-4B59-BBBB-5149BA29D660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5" name="Bild // Listenebene erhöhen">
                <a:extLst>
                  <a:ext uri="{FF2B5EF4-FFF2-40B4-BE49-F238E27FC236}">
                    <a16:creationId xmlns:a16="http://schemas.microsoft.com/office/drawing/2014/main" id="{4E4381FD-CE28-41C6-8D68-3B024A54F5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6" name="Bild // Listenebene verringern">
                <a:extLst>
                  <a:ext uri="{FF2B5EF4-FFF2-40B4-BE49-F238E27FC236}">
                    <a16:creationId xmlns:a16="http://schemas.microsoft.com/office/drawing/2014/main" id="{BF7034C0-3E4F-4855-AFE2-CBEEC1692D6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0" name="Kopfzeile">
              <a:extLst>
                <a:ext uri="{FF2B5EF4-FFF2-40B4-BE49-F238E27FC236}">
                  <a16:creationId xmlns:a16="http://schemas.microsoft.com/office/drawing/2014/main" id="{130E1F4F-0C9E-4B18-8FD1-4EC3DAB7A4B6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0224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765">
          <p15:clr>
            <a:srgbClr val="A4A3A4"/>
          </p15:clr>
        </p15:guide>
        <p15:guide id="4" orient="horz" pos="3488" userDrawn="1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C8913-72EE-4F08-A75F-AF8E8458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B987472-A0AE-4345-90E6-624AAE4430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E7F93E-867E-44D3-8772-6D15DA26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8B77E6-0227-4AD5-9137-C947E6E51B2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</p:spTree>
    <p:extLst>
      <p:ext uri="{BB962C8B-B14F-4D97-AF65-F5344CB8AC3E}">
        <p14:creationId xmlns:p14="http://schemas.microsoft.com/office/powerpoint/2010/main" val="37308852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2022 Catena-X or a Catena-X affiliate company. All rights reserved.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15DFB6EE-9978-41D3-B043-A8093AA4AB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A0BCADA0-49A6-4E42-8347-3A1DCF10AFE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19493515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9" imgH="360" progId="TCLayout.ActiveDocument.1">
                  <p:embed/>
                </p:oleObj>
              </mc:Choice>
              <mc:Fallback>
                <p:oleObj name="think-cell Folie" r:id="rId3" imgW="359" imgH="36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A0BCADA0-49A6-4E42-8347-3A1DCF10AF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31" y="914401"/>
            <a:ext cx="4523244" cy="4665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F342520-0EEB-41C9-B360-C777E40D80B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77490" y="4424764"/>
            <a:ext cx="1218392" cy="1033481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2" y="595313"/>
            <a:ext cx="9001438" cy="1548000"/>
          </a:xfrm>
        </p:spPr>
        <p:txBody>
          <a:bodyPr vert="horz" anchor="t" anchorCtr="0"/>
          <a:lstStyle>
            <a:lvl1pPr algn="l">
              <a:lnSpc>
                <a:spcPct val="85000"/>
              </a:lnSpc>
              <a:defRPr sz="5649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B3D877F6-2929-49FC-9C4D-FB108D8406BE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8AB4E048-C6A3-45B4-8B50-0170CED1F6BA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1D005656-C420-47E1-A84C-B44720FAAEAA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DB2C099E-B5B3-4F8C-B69D-41C204007DF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50191878-BA46-4FF1-A57C-F2A99E5AD1BF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9" name="Fußzeile">
              <a:extLst>
                <a:ext uri="{FF2B5EF4-FFF2-40B4-BE49-F238E27FC236}">
                  <a16:creationId xmlns:a16="http://schemas.microsoft.com/office/drawing/2014/main" id="{1766EB04-C7FF-43DC-9E37-B1114F31CEC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0" name="Listenebenen">
              <a:extLst>
                <a:ext uri="{FF2B5EF4-FFF2-40B4-BE49-F238E27FC236}">
                  <a16:creationId xmlns:a16="http://schemas.microsoft.com/office/drawing/2014/main" id="{5176CD9B-3E69-4F6C-9B8B-D1175A20C69B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2" name="Text // Listenebene erhöhen">
                <a:extLst>
                  <a:ext uri="{FF2B5EF4-FFF2-40B4-BE49-F238E27FC236}">
                    <a16:creationId xmlns:a16="http://schemas.microsoft.com/office/drawing/2014/main" id="{1D26B94A-C538-4CE0-BB24-2CAA3E57D478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3" name="Text // Listenebene verringern">
                <a:extLst>
                  <a:ext uri="{FF2B5EF4-FFF2-40B4-BE49-F238E27FC236}">
                    <a16:creationId xmlns:a16="http://schemas.microsoft.com/office/drawing/2014/main" id="{B2D441C7-AE78-493E-ABD9-921F2CA4CC6E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4" name="Listenebenen">
                <a:extLst>
                  <a:ext uri="{FF2B5EF4-FFF2-40B4-BE49-F238E27FC236}">
                    <a16:creationId xmlns:a16="http://schemas.microsoft.com/office/drawing/2014/main" id="{FD14F240-34C9-4341-86EB-3A979D91F4B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B6A9076F-1E95-4E52-9E47-E5EA13CF310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6" name="Bild // Listenebene verringern">
                <a:extLst>
                  <a:ext uri="{FF2B5EF4-FFF2-40B4-BE49-F238E27FC236}">
                    <a16:creationId xmlns:a16="http://schemas.microsoft.com/office/drawing/2014/main" id="{6FB03049-9A7E-4BFB-98A5-CA6EF0A5981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9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1" name="Kopfzeile">
              <a:extLst>
                <a:ext uri="{FF2B5EF4-FFF2-40B4-BE49-F238E27FC236}">
                  <a16:creationId xmlns:a16="http://schemas.microsoft.com/office/drawing/2014/main" id="{D1FF413D-20D4-48E0-BEB4-F422B7327B35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518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7515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C8913-72EE-4F08-A75F-AF8E8458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B987472-A0AE-4345-90E6-624AAE4430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E7F93E-867E-44D3-8772-6D15DA26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8B77E6-0227-4AD5-9137-C947E6E51B2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</p:spTree>
    <p:extLst>
      <p:ext uri="{BB962C8B-B14F-4D97-AF65-F5344CB8AC3E}">
        <p14:creationId xmlns:p14="http://schemas.microsoft.com/office/powerpoint/2010/main" val="19956896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31" y="914401"/>
            <a:ext cx="4523244" cy="4665600"/>
          </a:xfrm>
          <a:prstGeom prst="rect">
            <a:avLst/>
          </a:prstGeom>
        </p:spPr>
      </p:pic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2" y="595313"/>
            <a:ext cx="9001438" cy="1548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60A5E660-7DDD-439B-9971-CC78673FB5E3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4" name="Regieanweisungen">
            <a:extLst>
              <a:ext uri="{FF2B5EF4-FFF2-40B4-BE49-F238E27FC236}">
                <a16:creationId xmlns:a16="http://schemas.microsoft.com/office/drawing/2014/main" id="{BBCC3531-7AA7-43C3-B695-2D10B7743A4A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5" name="Hilfslinien">
              <a:extLst>
                <a:ext uri="{FF2B5EF4-FFF2-40B4-BE49-F238E27FC236}">
                  <a16:creationId xmlns:a16="http://schemas.microsoft.com/office/drawing/2014/main" id="{86263293-6482-4684-AE7B-6584D267F550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>
              <a:extLst>
                <a:ext uri="{FF2B5EF4-FFF2-40B4-BE49-F238E27FC236}">
                  <a16:creationId xmlns:a16="http://schemas.microsoft.com/office/drawing/2014/main" id="{7BEFD443-A01D-4ACF-AC07-90DEE3DEF68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0" name="Layoutwechsel">
              <a:extLst>
                <a:ext uri="{FF2B5EF4-FFF2-40B4-BE49-F238E27FC236}">
                  <a16:creationId xmlns:a16="http://schemas.microsoft.com/office/drawing/2014/main" id="{91F3D3D7-FC4D-4BC3-B27D-53B8C6780D48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2" name="Fußzeile">
              <a:extLst>
                <a:ext uri="{FF2B5EF4-FFF2-40B4-BE49-F238E27FC236}">
                  <a16:creationId xmlns:a16="http://schemas.microsoft.com/office/drawing/2014/main" id="{950143AE-2743-479B-BB96-66CEA5790E4E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4" name="Listenebenen">
              <a:extLst>
                <a:ext uri="{FF2B5EF4-FFF2-40B4-BE49-F238E27FC236}">
                  <a16:creationId xmlns:a16="http://schemas.microsoft.com/office/drawing/2014/main" id="{2BCB72B8-1005-4CA1-91DA-BCE97661B9B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6" name="Text // Listenebene erhöhen">
                <a:extLst>
                  <a:ext uri="{FF2B5EF4-FFF2-40B4-BE49-F238E27FC236}">
                    <a16:creationId xmlns:a16="http://schemas.microsoft.com/office/drawing/2014/main" id="{E943DFD2-229B-40DF-A9D2-B59BBFA47EC0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7" name="Text // Listenebene verringern">
                <a:extLst>
                  <a:ext uri="{FF2B5EF4-FFF2-40B4-BE49-F238E27FC236}">
                    <a16:creationId xmlns:a16="http://schemas.microsoft.com/office/drawing/2014/main" id="{24C04A71-0AC9-4FB9-B4E8-9B7993E40EB8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8" name="Listenebenen">
                <a:extLst>
                  <a:ext uri="{FF2B5EF4-FFF2-40B4-BE49-F238E27FC236}">
                    <a16:creationId xmlns:a16="http://schemas.microsoft.com/office/drawing/2014/main" id="{29A4631E-D275-45E9-96DC-FD5653A3AA2A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9" name="Bild // Listenebene erhöhen">
                <a:extLst>
                  <a:ext uri="{FF2B5EF4-FFF2-40B4-BE49-F238E27FC236}">
                    <a16:creationId xmlns:a16="http://schemas.microsoft.com/office/drawing/2014/main" id="{4522B4D5-E197-44D1-9DF4-DC9B4233F55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0" name="Bild // Listenebene verringern">
                <a:extLst>
                  <a:ext uri="{FF2B5EF4-FFF2-40B4-BE49-F238E27FC236}">
                    <a16:creationId xmlns:a16="http://schemas.microsoft.com/office/drawing/2014/main" id="{61A83645-6787-4AE6-A4D2-CE35EF50500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5" name="Kopfzeile">
              <a:extLst>
                <a:ext uri="{FF2B5EF4-FFF2-40B4-BE49-F238E27FC236}">
                  <a16:creationId xmlns:a16="http://schemas.microsoft.com/office/drawing/2014/main" id="{2CA852F8-3173-4295-AF4F-7ACF792E81B3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2" name="Grafik 31">
            <a:extLst>
              <a:ext uri="{FF2B5EF4-FFF2-40B4-BE49-F238E27FC236}">
                <a16:creationId xmlns:a16="http://schemas.microsoft.com/office/drawing/2014/main" id="{ED73AFF2-F6A1-47CF-9E36-462261CA8AE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77490" y="4424764"/>
            <a:ext cx="1218392" cy="10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33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7515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rang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803999" y="0"/>
            <a:ext cx="4248177" cy="5580000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525200" cy="4665600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4"/>
            <a:ext cx="5867712" cy="234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8B649267-2BF4-42D8-8362-E3CE75F846CD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0A163816-A3F0-4BF6-8D51-0B73D37B63E8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E72F445F-C4AB-4EFB-AAFE-1E8DF204ED6F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C14CA885-FCDC-4CC0-B36A-129826D6A1BF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FE677BEB-C1C8-412E-A635-F35D73274BA1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9" name="Fußzeile">
              <a:extLst>
                <a:ext uri="{FF2B5EF4-FFF2-40B4-BE49-F238E27FC236}">
                  <a16:creationId xmlns:a16="http://schemas.microsoft.com/office/drawing/2014/main" id="{530F5994-6F49-432A-90F7-E04C67D86C6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0" name="Listenebenen">
              <a:extLst>
                <a:ext uri="{FF2B5EF4-FFF2-40B4-BE49-F238E27FC236}">
                  <a16:creationId xmlns:a16="http://schemas.microsoft.com/office/drawing/2014/main" id="{DC8A1065-5D43-4C3E-A3F9-35A8FEFA8FF6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2" name="Text // Listenebene erhöhen">
                <a:extLst>
                  <a:ext uri="{FF2B5EF4-FFF2-40B4-BE49-F238E27FC236}">
                    <a16:creationId xmlns:a16="http://schemas.microsoft.com/office/drawing/2014/main" id="{0C27CB16-40F5-4E74-97FE-FD2F0DA8AF22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3" name="Text // Listenebene verringern">
                <a:extLst>
                  <a:ext uri="{FF2B5EF4-FFF2-40B4-BE49-F238E27FC236}">
                    <a16:creationId xmlns:a16="http://schemas.microsoft.com/office/drawing/2014/main" id="{A193F287-3D79-4916-9680-757E0DBCB1A3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4" name="Listenebenen">
                <a:extLst>
                  <a:ext uri="{FF2B5EF4-FFF2-40B4-BE49-F238E27FC236}">
                    <a16:creationId xmlns:a16="http://schemas.microsoft.com/office/drawing/2014/main" id="{C9BC5534-B22B-4B0B-9F2F-C67987FE96FD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E95AD836-7635-4306-94BC-6F9E87F2715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6" name="Bild // Listenebene verringern">
                <a:extLst>
                  <a:ext uri="{FF2B5EF4-FFF2-40B4-BE49-F238E27FC236}">
                    <a16:creationId xmlns:a16="http://schemas.microsoft.com/office/drawing/2014/main" id="{26DE1944-579B-494D-99D7-DAFA5439E8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1" name="Kopfzeile">
              <a:extLst>
                <a:ext uri="{FF2B5EF4-FFF2-40B4-BE49-F238E27FC236}">
                  <a16:creationId xmlns:a16="http://schemas.microsoft.com/office/drawing/2014/main" id="{30470A50-B1E1-40E9-8FA4-87E5DFD7245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8" name="Grafik 37">
            <a:extLst>
              <a:ext uri="{FF2B5EF4-FFF2-40B4-BE49-F238E27FC236}">
                <a16:creationId xmlns:a16="http://schemas.microsoft.com/office/drawing/2014/main" id="{1F72E67E-92FD-41A0-85B2-3EF96757748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08583" y="4443313"/>
            <a:ext cx="1218392" cy="10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9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502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grü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803999" y="0"/>
            <a:ext cx="4248177" cy="5580000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525200" cy="4665600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4"/>
            <a:ext cx="5867712" cy="234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B90E96CA-8CDE-4511-A183-BC6EE0A10DDC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3" name="Regieanweisungen">
            <a:extLst>
              <a:ext uri="{FF2B5EF4-FFF2-40B4-BE49-F238E27FC236}">
                <a16:creationId xmlns:a16="http://schemas.microsoft.com/office/drawing/2014/main" id="{E1CF6780-D143-4BCA-ADB1-6DB2E7821D9D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4" name="Hilfslinien">
              <a:extLst>
                <a:ext uri="{FF2B5EF4-FFF2-40B4-BE49-F238E27FC236}">
                  <a16:creationId xmlns:a16="http://schemas.microsoft.com/office/drawing/2014/main" id="{9BE1FC79-D553-4FEA-A311-BF7547161C7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>
              <a:extLst>
                <a:ext uri="{FF2B5EF4-FFF2-40B4-BE49-F238E27FC236}">
                  <a16:creationId xmlns:a16="http://schemas.microsoft.com/office/drawing/2014/main" id="{B5F4AE5F-2B68-41ED-9FA2-30408ED9D8E7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4" name="Layoutwechsel">
              <a:extLst>
                <a:ext uri="{FF2B5EF4-FFF2-40B4-BE49-F238E27FC236}">
                  <a16:creationId xmlns:a16="http://schemas.microsoft.com/office/drawing/2014/main" id="{051574FD-504E-4924-9790-C2E261D4721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AF69A2C4-D8FB-45F3-9124-1FBF9F5103C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DE2EFEB0-AAFB-4975-954F-4BA4A78BEF1F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2B84B894-B2E3-455E-B56F-E879A565ABF1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1D913496-C2A2-49FC-B473-968AD481639E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8F5A286F-B511-4B31-803F-EDF3BCC7A5B3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1" name="Bild // Listenebene erhöhen">
                <a:extLst>
                  <a:ext uri="{FF2B5EF4-FFF2-40B4-BE49-F238E27FC236}">
                    <a16:creationId xmlns:a16="http://schemas.microsoft.com/office/drawing/2014/main" id="{C72720AF-7808-4641-9A46-F0B9FDEC309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2" name="Bild // Listenebene verringern">
                <a:extLst>
                  <a:ext uri="{FF2B5EF4-FFF2-40B4-BE49-F238E27FC236}">
                    <a16:creationId xmlns:a16="http://schemas.microsoft.com/office/drawing/2014/main" id="{71F42FB0-0C1D-4F8B-99EF-7C55FDD6F0D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7" name="Kopfzeile">
              <a:extLst>
                <a:ext uri="{FF2B5EF4-FFF2-40B4-BE49-F238E27FC236}">
                  <a16:creationId xmlns:a16="http://schemas.microsoft.com/office/drawing/2014/main" id="{F5C9A55A-322B-4502-A2F8-55618146D87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3" name="Grafik 32">
            <a:extLst>
              <a:ext uri="{FF2B5EF4-FFF2-40B4-BE49-F238E27FC236}">
                <a16:creationId xmlns:a16="http://schemas.microsoft.com/office/drawing/2014/main" id="{CEFFB418-1E1A-4783-8CFC-F4EF5AF3C56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20049" y="4435362"/>
            <a:ext cx="1218392" cy="10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60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502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9" name="Agendapunkt Nummer">
            <a:extLst>
              <a:ext uri="{FF2B5EF4-FFF2-40B4-BE49-F238E27FC236}">
                <a16:creationId xmlns:a16="http://schemas.microsoft.com/office/drawing/2014/main" id="{EE10809A-DB1E-40BA-9BD2-2D4C86597B28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 rot="5400000" flipH="1">
            <a:off x="5681911" y="-426872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6" name="Zeit">
            <a:extLst>
              <a:ext uri="{FF2B5EF4-FFF2-40B4-BE49-F238E27FC236}">
                <a16:creationId xmlns:a16="http://schemas.microsoft.com/office/drawing/2014/main" id="{90C2B35F-EC7C-4A7E-9EDF-EAB98436A407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8748001" y="4320000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5" name="Agendapunkt Text">
            <a:extLst>
              <a:ext uri="{FF2B5EF4-FFF2-40B4-BE49-F238E27FC236}">
                <a16:creationId xmlns:a16="http://schemas.microsoft.com/office/drawing/2014/main" id="{A6413500-DAA9-44B3-8115-03E8473D759A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836000" y="4320000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8" name="Agendapunkt Nummer">
            <a:extLst>
              <a:ext uri="{FF2B5EF4-FFF2-40B4-BE49-F238E27FC236}">
                <a16:creationId xmlns:a16="http://schemas.microsoft.com/office/drawing/2014/main" id="{97FD7B98-6C53-4FE1-90B4-9A0E09BE6C43}"/>
              </a:ext>
            </a:extLst>
          </p:cNvPr>
          <p:cNvSpPr>
            <a:spLocks noGrp="1"/>
          </p:cNvSpPr>
          <p:nvPr>
            <p:ph type="body" orient="vert" idx="26" hasCustomPrompt="1"/>
          </p:nvPr>
        </p:nvSpPr>
        <p:spPr>
          <a:xfrm rot="5400000" flipH="1">
            <a:off x="5681911" y="-1164976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7" name="Zeit">
            <a:extLst>
              <a:ext uri="{FF2B5EF4-FFF2-40B4-BE49-F238E27FC236}">
                <a16:creationId xmlns:a16="http://schemas.microsoft.com/office/drawing/2014/main" id="{28A0E2D0-F243-4A65-BBEF-CB7E60513520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8748001" y="3581896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4" name="Agendapunkt Text">
            <a:extLst>
              <a:ext uri="{FF2B5EF4-FFF2-40B4-BE49-F238E27FC236}">
                <a16:creationId xmlns:a16="http://schemas.microsoft.com/office/drawing/2014/main" id="{2F12061A-A101-4348-9DFE-3E429123C473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1836000" y="3581896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7" name="Agendapunkt Nummer">
            <a:extLst>
              <a:ext uri="{FF2B5EF4-FFF2-40B4-BE49-F238E27FC236}">
                <a16:creationId xmlns:a16="http://schemas.microsoft.com/office/drawing/2014/main" id="{40BE1824-7E70-4AA9-9F95-B62DC6875093}"/>
              </a:ext>
            </a:extLst>
          </p:cNvPr>
          <p:cNvSpPr>
            <a:spLocks noGrp="1"/>
          </p:cNvSpPr>
          <p:nvPr>
            <p:ph type="body" orient="vert" idx="25" hasCustomPrompt="1"/>
          </p:nvPr>
        </p:nvSpPr>
        <p:spPr>
          <a:xfrm rot="5400000" flipH="1">
            <a:off x="5681911" y="-1903081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8" name="Zeit">
            <a:extLst>
              <a:ext uri="{FF2B5EF4-FFF2-40B4-BE49-F238E27FC236}">
                <a16:creationId xmlns:a16="http://schemas.microsoft.com/office/drawing/2014/main" id="{DE8D1E41-486E-471F-99B9-A56E88145C3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8748001" y="2843791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3" name="Agendapunkt Text">
            <a:extLst>
              <a:ext uri="{FF2B5EF4-FFF2-40B4-BE49-F238E27FC236}">
                <a16:creationId xmlns:a16="http://schemas.microsoft.com/office/drawing/2014/main" id="{D1D50E11-782C-4111-B065-39E26E458962}"/>
              </a:ext>
            </a:extLst>
          </p:cNvPr>
          <p:cNvSpPr>
            <a:spLocks noGrp="1"/>
          </p:cNvSpPr>
          <p:nvPr>
            <p:ph type="body" orient="vert" idx="14" hasCustomPrompt="1"/>
          </p:nvPr>
        </p:nvSpPr>
        <p:spPr>
          <a:xfrm>
            <a:off x="1836000" y="2843791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31" name="Agendapunkt Nummer">
            <a:extLst>
              <a:ext uri="{FF2B5EF4-FFF2-40B4-BE49-F238E27FC236}">
                <a16:creationId xmlns:a16="http://schemas.microsoft.com/office/drawing/2014/main" id="{701A635C-9A65-4357-ABFD-35BECBF33D74}"/>
              </a:ext>
            </a:extLst>
          </p:cNvPr>
          <p:cNvSpPr>
            <a:spLocks noGrp="1"/>
          </p:cNvSpPr>
          <p:nvPr>
            <p:ph type="body" orient="vert" idx="29" hasCustomPrompt="1"/>
          </p:nvPr>
        </p:nvSpPr>
        <p:spPr>
          <a:xfrm rot="5400000" flipH="1">
            <a:off x="5681911" y="-2641186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9" name="Zeit">
            <a:extLst>
              <a:ext uri="{FF2B5EF4-FFF2-40B4-BE49-F238E27FC236}">
                <a16:creationId xmlns:a16="http://schemas.microsoft.com/office/drawing/2014/main" id="{F7411C5F-DAED-4A3A-A7CD-DA5992F378D5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8748001" y="2105686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2" name="Agendapunkt Text">
            <a:extLst>
              <a:ext uri="{FF2B5EF4-FFF2-40B4-BE49-F238E27FC236}">
                <a16:creationId xmlns:a16="http://schemas.microsoft.com/office/drawing/2014/main" id="{E8BDDB96-C9FB-4E11-94C8-DC2F3AC8283D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1836000" y="2105686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1" name="Agendapunkt Nummer">
            <a:extLst>
              <a:ext uri="{FF2B5EF4-FFF2-40B4-BE49-F238E27FC236}">
                <a16:creationId xmlns:a16="http://schemas.microsoft.com/office/drawing/2014/main" id="{3C54461D-A333-40BF-B0B7-769E49E1F83A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 rot="5400000" flipH="1">
            <a:off x="5681911" y="-3379292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20" name="Zeit">
            <a:extLst>
              <a:ext uri="{FF2B5EF4-FFF2-40B4-BE49-F238E27FC236}">
                <a16:creationId xmlns:a16="http://schemas.microsoft.com/office/drawing/2014/main" id="{6B29741C-B5C6-485B-93EE-5298179797B2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8748001" y="1367582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0" name="Agendapunkt Text">
            <a:extLst>
              <a:ext uri="{FF2B5EF4-FFF2-40B4-BE49-F238E27FC236}">
                <a16:creationId xmlns:a16="http://schemas.microsoft.com/office/drawing/2014/main" id="{1B4371A6-619E-47B5-9309-6F2E6B457C0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836000" y="1367582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4" y="503238"/>
            <a:ext cx="10583173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Hier steht die Headline auf maximal einer Zeile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32" name="Störer">
            <a:extLst>
              <a:ext uri="{FF2B5EF4-FFF2-40B4-BE49-F238E27FC236}">
                <a16:creationId xmlns:a16="http://schemas.microsoft.com/office/drawing/2014/main" id="{2CBA01B3-15BD-4F91-9A2E-F62292EFA8E6}"/>
              </a:ext>
            </a:extLst>
          </p:cNvPr>
          <p:cNvSpPr>
            <a:spLocks noGrp="1" noChangeAspect="1"/>
          </p:cNvSpPr>
          <p:nvPr>
            <p:ph type="body" orient="vert" idx="30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788908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" userDrawn="1">
          <p15:clr>
            <a:srgbClr val="FBAE40"/>
          </p15:clr>
        </p15:guide>
        <p15:guide id="2" orient="horz" pos="399" userDrawn="1">
          <p15:clr>
            <a:srgbClr val="FBAE40"/>
          </p15:clr>
        </p15:guide>
        <p15:guide id="3" pos="372" userDrawn="1">
          <p15:clr>
            <a:srgbClr val="FBAE40"/>
          </p15:clr>
        </p15:guide>
        <p15:guide id="4" pos="8771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1" name="Info">
            <a:extLst>
              <a:ext uri="{FF2B5EF4-FFF2-40B4-BE49-F238E27FC236}">
                <a16:creationId xmlns:a16="http://schemas.microsoft.com/office/drawing/2014/main" id="{F0BD9021-C95C-496F-92D3-9974520BB026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8946177" y="4194001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3" name="Bild">
            <a:extLst>
              <a:ext uri="{FF2B5EF4-FFF2-40B4-BE49-F238E27FC236}">
                <a16:creationId xmlns:a16="http://schemas.microsoft.com/office/drawing/2014/main" id="{ABE0E20D-F28A-4E47-B56B-12D2F827C96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46175" y="2556002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8" name="Name">
            <a:extLst>
              <a:ext uri="{FF2B5EF4-FFF2-40B4-BE49-F238E27FC236}">
                <a16:creationId xmlns:a16="http://schemas.microsoft.com/office/drawing/2014/main" id="{77AF355E-03CF-4C16-9AF2-5C3460A637F3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8946175" y="1980001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20" name="Info">
            <a:extLst>
              <a:ext uri="{FF2B5EF4-FFF2-40B4-BE49-F238E27FC236}">
                <a16:creationId xmlns:a16="http://schemas.microsoft.com/office/drawing/2014/main" id="{82878721-2107-4D8E-8099-5F7E3C436BBC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6120117" y="4194001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2" name="Bild">
            <a:extLst>
              <a:ext uri="{FF2B5EF4-FFF2-40B4-BE49-F238E27FC236}">
                <a16:creationId xmlns:a16="http://schemas.microsoft.com/office/drawing/2014/main" id="{427F37EF-5F54-43B7-A38B-6D5AFF9A885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120116" y="2556002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7" name="Name">
            <a:extLst>
              <a:ext uri="{FF2B5EF4-FFF2-40B4-BE49-F238E27FC236}">
                <a16:creationId xmlns:a16="http://schemas.microsoft.com/office/drawing/2014/main" id="{D771C994-E603-4B57-A052-4C3614CD2B2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6120221" y="1980001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9" name="Info">
            <a:extLst>
              <a:ext uri="{FF2B5EF4-FFF2-40B4-BE49-F238E27FC236}">
                <a16:creationId xmlns:a16="http://schemas.microsoft.com/office/drawing/2014/main" id="{0F472042-2453-408B-B5C4-A3B2ABDA3300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3294060" y="4194001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1" name="Bild">
            <a:extLst>
              <a:ext uri="{FF2B5EF4-FFF2-40B4-BE49-F238E27FC236}">
                <a16:creationId xmlns:a16="http://schemas.microsoft.com/office/drawing/2014/main" id="{A2165B4E-AC4B-4235-BDCE-1F60A959179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294059" y="2556002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6" name="Name">
            <a:extLst>
              <a:ext uri="{FF2B5EF4-FFF2-40B4-BE49-F238E27FC236}">
                <a16:creationId xmlns:a16="http://schemas.microsoft.com/office/drawing/2014/main" id="{1C196266-4584-48DC-A262-CA14DB3053BE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3294267" y="1980001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5" name="Info">
            <a:extLst>
              <a:ext uri="{FF2B5EF4-FFF2-40B4-BE49-F238E27FC236}">
                <a16:creationId xmlns:a16="http://schemas.microsoft.com/office/drawing/2014/main" id="{D000A2FB-0285-4AE2-96E8-35FADEB7429B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468001" y="4194001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0" name="Bild">
            <a:extLst>
              <a:ext uri="{FF2B5EF4-FFF2-40B4-BE49-F238E27FC236}">
                <a16:creationId xmlns:a16="http://schemas.microsoft.com/office/drawing/2014/main" id="{49E77F6C-3A2C-48FE-A9ED-17F612A6FA6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68000" y="2556002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4" name="Name">
            <a:extLst>
              <a:ext uri="{FF2B5EF4-FFF2-40B4-BE49-F238E27FC236}">
                <a16:creationId xmlns:a16="http://schemas.microsoft.com/office/drawing/2014/main" id="{E67E12BA-7F99-4B2A-AFB5-CC9CA7C828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68313" y="1980001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73869591-0F15-4FBE-8A27-51D626821D0B}"/>
              </a:ext>
            </a:extLst>
          </p:cNvPr>
          <p:cNvSpPr>
            <a:spLocks noGrp="1" noChangeAspect="1"/>
          </p:cNvSpPr>
          <p:nvPr>
            <p:ph type="body" orient="vert" idx="2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854222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99" userDrawn="1">
          <p15:clr>
            <a:srgbClr val="FBAE40"/>
          </p15:clr>
        </p15:guide>
        <p15:guide id="3" pos="372" userDrawn="1">
          <p15:clr>
            <a:srgbClr val="FBAE40"/>
          </p15:clr>
        </p15:guide>
        <p15:guide id="4" pos="8771" userDrawn="1">
          <p15:clr>
            <a:srgbClr val="FBAE40"/>
          </p15:clr>
        </p15:guide>
        <p15:guide id="5" orient="horz" pos="1686" userDrawn="1">
          <p15:clr>
            <a:srgbClr val="FBAE40"/>
          </p15:clr>
        </p15:guide>
        <p15:guide id="6" orient="horz" pos="4428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ignet Kontur">
            <a:extLst>
              <a:ext uri="{FF2B5EF4-FFF2-40B4-BE49-F238E27FC236}">
                <a16:creationId xmlns:a16="http://schemas.microsoft.com/office/drawing/2014/main" id="{954A030D-5F6F-49E9-AC1E-BE492ACF7E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2" y="914401"/>
            <a:ext cx="4991558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7491" y="5848933"/>
            <a:ext cx="1374685" cy="323999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2000" y="2268537"/>
            <a:ext cx="8497438" cy="10795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300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1999" y="2115539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1009A321-5BBA-428F-81A2-B754CED6653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4" name="Regieanweisungen">
            <a:extLst>
              <a:ext uri="{FF2B5EF4-FFF2-40B4-BE49-F238E27FC236}">
                <a16:creationId xmlns:a16="http://schemas.microsoft.com/office/drawing/2014/main" id="{5F1D8155-1EC9-4ABA-9C0E-F8E06247FDA6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5" name="Hilfslinien">
              <a:extLst>
                <a:ext uri="{FF2B5EF4-FFF2-40B4-BE49-F238E27FC236}">
                  <a16:creationId xmlns:a16="http://schemas.microsoft.com/office/drawing/2014/main" id="{AC357517-0D69-4A2B-B095-EF845BFB357F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6" name="Zurücksetzen">
              <a:extLst>
                <a:ext uri="{FF2B5EF4-FFF2-40B4-BE49-F238E27FC236}">
                  <a16:creationId xmlns:a16="http://schemas.microsoft.com/office/drawing/2014/main" id="{B1805FBD-7CED-44EB-9054-B393608F2636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7" name="Layoutwechsel">
              <a:extLst>
                <a:ext uri="{FF2B5EF4-FFF2-40B4-BE49-F238E27FC236}">
                  <a16:creationId xmlns:a16="http://schemas.microsoft.com/office/drawing/2014/main" id="{D06219B8-C230-4563-B35A-6D90FC000B3C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8" name="Fußzeile">
              <a:extLst>
                <a:ext uri="{FF2B5EF4-FFF2-40B4-BE49-F238E27FC236}">
                  <a16:creationId xmlns:a16="http://schemas.microsoft.com/office/drawing/2014/main" id="{1D72E5FB-5F79-4F1D-814A-AB801FD96B66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9" name="Listenebenen">
              <a:extLst>
                <a:ext uri="{FF2B5EF4-FFF2-40B4-BE49-F238E27FC236}">
                  <a16:creationId xmlns:a16="http://schemas.microsoft.com/office/drawing/2014/main" id="{F5BD64B2-8E25-4220-A772-E027E14F3CE6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1" name="Text // Listenebene erhöhen">
                <a:extLst>
                  <a:ext uri="{FF2B5EF4-FFF2-40B4-BE49-F238E27FC236}">
                    <a16:creationId xmlns:a16="http://schemas.microsoft.com/office/drawing/2014/main" id="{000695B4-9502-497D-90E1-45C42BC4B48C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2" name="Text // Listenebene verringern">
                <a:extLst>
                  <a:ext uri="{FF2B5EF4-FFF2-40B4-BE49-F238E27FC236}">
                    <a16:creationId xmlns:a16="http://schemas.microsoft.com/office/drawing/2014/main" id="{5EEB8C2F-05BB-4ED5-B643-DDFD0F16C204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3" name="Listenebenen">
                <a:extLst>
                  <a:ext uri="{FF2B5EF4-FFF2-40B4-BE49-F238E27FC236}">
                    <a16:creationId xmlns:a16="http://schemas.microsoft.com/office/drawing/2014/main" id="{B826B251-787F-44A5-9D3E-16CE9D88B845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4" name="Bild // Listenebene erhöhen">
                <a:extLst>
                  <a:ext uri="{FF2B5EF4-FFF2-40B4-BE49-F238E27FC236}">
                    <a16:creationId xmlns:a16="http://schemas.microsoft.com/office/drawing/2014/main" id="{D4A1DBD9-315C-4AE7-A00E-FDFF588A093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5" name="Bild // Listenebene verringern">
                <a:extLst>
                  <a:ext uri="{FF2B5EF4-FFF2-40B4-BE49-F238E27FC236}">
                    <a16:creationId xmlns:a16="http://schemas.microsoft.com/office/drawing/2014/main" id="{4FAFBF52-8BB5-4D15-89BC-BD8E171F02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0" name="Kopfzeile">
              <a:extLst>
                <a:ext uri="{FF2B5EF4-FFF2-40B4-BE49-F238E27FC236}">
                  <a16:creationId xmlns:a16="http://schemas.microsoft.com/office/drawing/2014/main" id="{7E08A919-4ACC-4969-8B0B-A9F416C1D3DE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371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71" userDrawn="1">
          <p15:clr>
            <a:srgbClr val="A4A3A4"/>
          </p15:clr>
        </p15:guide>
        <p15:guide id="2" orient="horz" pos="1800" userDrawn="1">
          <p15:clr>
            <a:srgbClr val="A4A3A4"/>
          </p15:clr>
        </p15:guide>
        <p15:guide id="3" pos="7515" userDrawn="1">
          <p15:clr>
            <a:srgbClr val="A4A3A4"/>
          </p15:clr>
        </p15:guide>
        <p15:guide id="4" orient="horz" pos="2657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grü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ignet Kontur">
            <a:extLst>
              <a:ext uri="{FF2B5EF4-FFF2-40B4-BE49-F238E27FC236}">
                <a16:creationId xmlns:a16="http://schemas.microsoft.com/office/drawing/2014/main" id="{4D3E2515-771A-4625-9615-94D30A299C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2" y="914401"/>
            <a:ext cx="4991558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7491" y="5848933"/>
            <a:ext cx="1374685" cy="323999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2000" y="2268537"/>
            <a:ext cx="8497438" cy="10795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300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1999" y="2115539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38F73730-BC46-4D7F-92C6-320F415E54D9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A72291C1-B7DF-4B42-A05A-6B916D320619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A10D5237-63E8-44B1-92A4-9A91BAA1FFC4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>
              <a:extLst>
                <a:ext uri="{FF2B5EF4-FFF2-40B4-BE49-F238E27FC236}">
                  <a16:creationId xmlns:a16="http://schemas.microsoft.com/office/drawing/2014/main" id="{4DBA544E-0D8E-46F2-94E2-2ADC9780E26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4" name="Layoutwechsel">
              <a:extLst>
                <a:ext uri="{FF2B5EF4-FFF2-40B4-BE49-F238E27FC236}">
                  <a16:creationId xmlns:a16="http://schemas.microsoft.com/office/drawing/2014/main" id="{F4763DFA-339B-45E6-AA35-A955067FD90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6" name="Fußzeile">
              <a:extLst>
                <a:ext uri="{FF2B5EF4-FFF2-40B4-BE49-F238E27FC236}">
                  <a16:creationId xmlns:a16="http://schemas.microsoft.com/office/drawing/2014/main" id="{0B9168B2-9140-4589-97AC-AA8BF3D037D7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17" name="Listenebenen">
              <a:extLst>
                <a:ext uri="{FF2B5EF4-FFF2-40B4-BE49-F238E27FC236}">
                  <a16:creationId xmlns:a16="http://schemas.microsoft.com/office/drawing/2014/main" id="{3FA99959-6175-40BD-8316-B9CB48413E2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2" name="Text // Listenebene erhöhen">
                <a:extLst>
                  <a:ext uri="{FF2B5EF4-FFF2-40B4-BE49-F238E27FC236}">
                    <a16:creationId xmlns:a16="http://schemas.microsoft.com/office/drawing/2014/main" id="{6A9B0181-F663-45A5-96B2-2C945D0BA835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3" name="Text // Listenebene verringern">
                <a:extLst>
                  <a:ext uri="{FF2B5EF4-FFF2-40B4-BE49-F238E27FC236}">
                    <a16:creationId xmlns:a16="http://schemas.microsoft.com/office/drawing/2014/main" id="{C6D270A9-2AC2-4B02-A9C6-A4D9B4A87EAF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4" name="Listenebenen">
                <a:extLst>
                  <a:ext uri="{FF2B5EF4-FFF2-40B4-BE49-F238E27FC236}">
                    <a16:creationId xmlns:a16="http://schemas.microsoft.com/office/drawing/2014/main" id="{5CF3B0F6-F33A-4994-92E7-BA0F60FA2EBE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5" name="Bild // Listenebene erhöhen">
                <a:extLst>
                  <a:ext uri="{FF2B5EF4-FFF2-40B4-BE49-F238E27FC236}">
                    <a16:creationId xmlns:a16="http://schemas.microsoft.com/office/drawing/2014/main" id="{05C4EBF5-2D49-449A-94AB-BBAD76C2169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6" name="Bild // Listenebene verringern">
                <a:extLst>
                  <a:ext uri="{FF2B5EF4-FFF2-40B4-BE49-F238E27FC236}">
                    <a16:creationId xmlns:a16="http://schemas.microsoft.com/office/drawing/2014/main" id="{02AF4826-02D7-4225-A077-AC4B54D5F8F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0" name="Kopfzeile">
              <a:extLst>
                <a:ext uri="{FF2B5EF4-FFF2-40B4-BE49-F238E27FC236}">
                  <a16:creationId xmlns:a16="http://schemas.microsoft.com/office/drawing/2014/main" id="{622B974C-1CC8-4207-B3F4-D0DC93494D5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1627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71" userDrawn="1">
          <p15:clr>
            <a:srgbClr val="A4A3A4"/>
          </p15:clr>
        </p15:guide>
        <p15:guide id="2" orient="horz" pos="1800" userDrawn="1">
          <p15:clr>
            <a:srgbClr val="A4A3A4"/>
          </p15:clr>
        </p15:guide>
        <p15:guide id="3" pos="7515" userDrawn="1">
          <p15:clr>
            <a:srgbClr val="A4A3A4"/>
          </p15:clr>
        </p15:guide>
        <p15:guide id="4" orient="horz" pos="2657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31" y="914401"/>
            <a:ext cx="4523244" cy="4665600"/>
          </a:xfrm>
          <a:prstGeom prst="rect">
            <a:avLst/>
          </a:prstGeom>
        </p:spPr>
      </p:pic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9001438" cy="1548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50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60A5E660-7DDD-439B-9971-CC78673FB5E3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4" name="Regieanweisungen">
            <a:extLst>
              <a:ext uri="{FF2B5EF4-FFF2-40B4-BE49-F238E27FC236}">
                <a16:creationId xmlns:a16="http://schemas.microsoft.com/office/drawing/2014/main" id="{BBCC3531-7AA7-43C3-B695-2D10B7743A4A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5" name="Hilfslinien">
              <a:extLst>
                <a:ext uri="{FF2B5EF4-FFF2-40B4-BE49-F238E27FC236}">
                  <a16:creationId xmlns:a16="http://schemas.microsoft.com/office/drawing/2014/main" id="{86263293-6482-4684-AE7B-6584D267F550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>
              <a:extLst>
                <a:ext uri="{FF2B5EF4-FFF2-40B4-BE49-F238E27FC236}">
                  <a16:creationId xmlns:a16="http://schemas.microsoft.com/office/drawing/2014/main" id="{7BEFD443-A01D-4ACF-AC07-90DEE3DEF68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0" name="Layoutwechsel">
              <a:extLst>
                <a:ext uri="{FF2B5EF4-FFF2-40B4-BE49-F238E27FC236}">
                  <a16:creationId xmlns:a16="http://schemas.microsoft.com/office/drawing/2014/main" id="{91F3D3D7-FC4D-4BC3-B27D-53B8C6780D48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2" name="Fußzeile">
              <a:extLst>
                <a:ext uri="{FF2B5EF4-FFF2-40B4-BE49-F238E27FC236}">
                  <a16:creationId xmlns:a16="http://schemas.microsoft.com/office/drawing/2014/main" id="{950143AE-2743-479B-BB96-66CEA5790E4E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4" name="Listenebenen">
              <a:extLst>
                <a:ext uri="{FF2B5EF4-FFF2-40B4-BE49-F238E27FC236}">
                  <a16:creationId xmlns:a16="http://schemas.microsoft.com/office/drawing/2014/main" id="{2BCB72B8-1005-4CA1-91DA-BCE97661B9B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6" name="Text // Listenebene erhöhen">
                <a:extLst>
                  <a:ext uri="{FF2B5EF4-FFF2-40B4-BE49-F238E27FC236}">
                    <a16:creationId xmlns:a16="http://schemas.microsoft.com/office/drawing/2014/main" id="{E943DFD2-229B-40DF-A9D2-B59BBFA47EC0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7" name="Text // Listenebene verringern">
                <a:extLst>
                  <a:ext uri="{FF2B5EF4-FFF2-40B4-BE49-F238E27FC236}">
                    <a16:creationId xmlns:a16="http://schemas.microsoft.com/office/drawing/2014/main" id="{24C04A71-0AC9-4FB9-B4E8-9B7993E40EB8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8" name="Listenebenen">
                <a:extLst>
                  <a:ext uri="{FF2B5EF4-FFF2-40B4-BE49-F238E27FC236}">
                    <a16:creationId xmlns:a16="http://schemas.microsoft.com/office/drawing/2014/main" id="{29A4631E-D275-45E9-96DC-FD5653A3AA2A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9" name="Bild // Listenebene erhöhen">
                <a:extLst>
                  <a:ext uri="{FF2B5EF4-FFF2-40B4-BE49-F238E27FC236}">
                    <a16:creationId xmlns:a16="http://schemas.microsoft.com/office/drawing/2014/main" id="{4522B4D5-E197-44D1-9DF4-DC9B4233F55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0" name="Bild // Listenebene verringern">
                <a:extLst>
                  <a:ext uri="{FF2B5EF4-FFF2-40B4-BE49-F238E27FC236}">
                    <a16:creationId xmlns:a16="http://schemas.microsoft.com/office/drawing/2014/main" id="{61A83645-6787-4AE6-A4D2-CE35EF50500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5" name="Kopfzeile">
              <a:extLst>
                <a:ext uri="{FF2B5EF4-FFF2-40B4-BE49-F238E27FC236}">
                  <a16:creationId xmlns:a16="http://schemas.microsoft.com/office/drawing/2014/main" id="{2CA852F8-3173-4295-AF4F-7ACF792E81B3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2" name="Grafik 31">
            <a:extLst>
              <a:ext uri="{FF2B5EF4-FFF2-40B4-BE49-F238E27FC236}">
                <a16:creationId xmlns:a16="http://schemas.microsoft.com/office/drawing/2014/main" id="{ED73AFF2-F6A1-47CF-9E36-462261CA8AE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77490" y="4424764"/>
            <a:ext cx="1218392" cy="10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627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5965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0" name="Text">
            <a:extLst>
              <a:ext uri="{FF2B5EF4-FFF2-40B4-BE49-F238E27FC236}">
                <a16:creationId xmlns:a16="http://schemas.microsoft.com/office/drawing/2014/main" id="{FD9E7479-8233-4453-98B6-A97642F16495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935038" y="4860064"/>
            <a:ext cx="5760000" cy="720001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de-DE"/>
              <a:t>Hier steht ein beschreibender Text, der Inhalte, welche frei auf der Folie platziert werden können, unterstützen und erweitern kann. Zudem kann dieser Textblock beliebig erweitert werden.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11" name="Störer">
            <a:extLst>
              <a:ext uri="{FF2B5EF4-FFF2-40B4-BE49-F238E27FC236}">
                <a16:creationId xmlns:a16="http://schemas.microsoft.com/office/drawing/2014/main" id="{48F60F21-182C-496B-8C5B-8934835CF31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639496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" userDrawn="1">
          <p15:clr>
            <a:srgbClr val="FBAE40"/>
          </p15:clr>
        </p15:guide>
        <p15:guide id="2" pos="372" userDrawn="1">
          <p15:clr>
            <a:srgbClr val="FBAE40"/>
          </p15:clr>
        </p15:guide>
        <p15:guide id="3" pos="742" userDrawn="1">
          <p15:clr>
            <a:srgbClr val="FBAE40"/>
          </p15:clr>
        </p15:guide>
        <p15:guide id="4" pos="8771" userDrawn="1">
          <p15:clr>
            <a:srgbClr val="FBAE40"/>
          </p15:clr>
        </p15:guide>
        <p15:guide id="5" orient="horz" pos="1686" userDrawn="1">
          <p15:clr>
            <a:srgbClr val="FBAE40"/>
          </p15:clr>
        </p15:guide>
        <p15:guide id="6" orient="horz" pos="4428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10" name="Störer">
            <a:extLst>
              <a:ext uri="{FF2B5EF4-FFF2-40B4-BE49-F238E27FC236}">
                <a16:creationId xmlns:a16="http://schemas.microsoft.com/office/drawing/2014/main" id="{E860B805-AA3C-42B0-B731-BC58AB5AB304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923200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" userDrawn="1">
          <p15:clr>
            <a:srgbClr val="FBAE40"/>
          </p15:clr>
        </p15:guide>
        <p15:guide id="2" orient="horz" pos="399" userDrawn="1">
          <p15:clr>
            <a:srgbClr val="FBAE40"/>
          </p15:clr>
        </p15:guide>
        <p15:guide id="3" pos="372" userDrawn="1">
          <p15:clr>
            <a:srgbClr val="FBAE40"/>
          </p15:clr>
        </p15:guide>
        <p15:guide id="4" pos="8771" userDrawn="1">
          <p15:clr>
            <a:srgbClr val="FBAE40"/>
          </p15:clr>
        </p15:guide>
        <p15:guide id="5" orient="horz" pos="1686" userDrawn="1">
          <p15:clr>
            <a:srgbClr val="FBAE40"/>
          </p15:clr>
        </p15:guide>
        <p15:guide id="6" orient="horz" pos="4428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3" name="Bild">
            <a:extLst>
              <a:ext uri="{FF2B5EF4-FFF2-40B4-BE49-F238E27FC236}">
                <a16:creationId xmlns:a16="http://schemas.microsoft.com/office/drawing/2014/main" id="{EDBDB6FE-E0EE-4456-A7CA-2923C835599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-1" y="1800002"/>
            <a:ext cx="11053524" cy="3708001"/>
          </a:xfrm>
          <a:custGeom>
            <a:avLst/>
            <a:gdLst>
              <a:gd name="connsiteX0" fmla="*/ 0 w 11053524"/>
              <a:gd name="connsiteY0" fmla="*/ 0 h 3708001"/>
              <a:gd name="connsiteX1" fmla="*/ 10800 w 11053524"/>
              <a:gd name="connsiteY1" fmla="*/ 0 h 3708001"/>
              <a:gd name="connsiteX2" fmla="*/ 3463047 w 11053524"/>
              <a:gd name="connsiteY2" fmla="*/ 0 h 3708001"/>
              <a:gd name="connsiteX3" fmla="*/ 10981563 w 11053524"/>
              <a:gd name="connsiteY3" fmla="*/ 0 h 3708001"/>
              <a:gd name="connsiteX4" fmla="*/ 11053524 w 11053524"/>
              <a:gd name="connsiteY4" fmla="*/ 71926 h 3708001"/>
              <a:gd name="connsiteX5" fmla="*/ 11053524 w 11053524"/>
              <a:gd name="connsiteY5" fmla="*/ 3636074 h 3708001"/>
              <a:gd name="connsiteX6" fmla="*/ 10981563 w 11053524"/>
              <a:gd name="connsiteY6" fmla="*/ 3708000 h 3708001"/>
              <a:gd name="connsiteX7" fmla="*/ 3463047 w 11053524"/>
              <a:gd name="connsiteY7" fmla="*/ 3708000 h 3708001"/>
              <a:gd name="connsiteX8" fmla="*/ 3463047 w 11053524"/>
              <a:gd name="connsiteY8" fmla="*/ 3708001 h 3708001"/>
              <a:gd name="connsiteX9" fmla="*/ 0 w 11053524"/>
              <a:gd name="connsiteY9" fmla="*/ 3708001 h 370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53524" h="3708001">
                <a:moveTo>
                  <a:pt x="0" y="0"/>
                </a:moveTo>
                <a:lnTo>
                  <a:pt x="10800" y="0"/>
                </a:lnTo>
                <a:lnTo>
                  <a:pt x="3463047" y="0"/>
                </a:lnTo>
                <a:lnTo>
                  <a:pt x="10981563" y="0"/>
                </a:lnTo>
                <a:cubicBezTo>
                  <a:pt x="11021371" y="0"/>
                  <a:pt x="11053524" y="32137"/>
                  <a:pt x="11053524" y="71926"/>
                </a:cubicBezTo>
                <a:lnTo>
                  <a:pt x="11053524" y="3636074"/>
                </a:lnTo>
                <a:cubicBezTo>
                  <a:pt x="11053524" y="3675693"/>
                  <a:pt x="11021371" y="3708000"/>
                  <a:pt x="10981563" y="3708000"/>
                </a:cubicBezTo>
                <a:lnTo>
                  <a:pt x="3463047" y="3708000"/>
                </a:lnTo>
                <a:lnTo>
                  <a:pt x="3463047" y="3708001"/>
                </a:lnTo>
                <a:lnTo>
                  <a:pt x="0" y="3708001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3190F932-172E-44CD-A585-2F0B876ABE8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1181326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9" userDrawn="1">
          <p15:clr>
            <a:srgbClr val="FBAE40"/>
          </p15:clr>
        </p15:guide>
        <p15:guide id="2" pos="742" userDrawn="1">
          <p15:clr>
            <a:srgbClr val="FBAE40"/>
          </p15:clr>
        </p15:guide>
        <p15:guide id="3" pos="372" userDrawn="1">
          <p15:clr>
            <a:srgbClr val="FBAE40"/>
          </p15:clr>
        </p15:guide>
        <p15:guide id="5" pos="8771" userDrawn="1">
          <p15:clr>
            <a:srgbClr val="FBAE40"/>
          </p15:clr>
        </p15:guide>
        <p15:guide id="6" orient="horz" pos="399" userDrawn="1">
          <p15:clr>
            <a:srgbClr val="FBAE40"/>
          </p15:clr>
        </p15:guide>
        <p15:guide id="7" orient="horz" pos="4372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Tex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2" name="Bild">
            <a:extLst>
              <a:ext uri="{FF2B5EF4-FFF2-40B4-BE49-F238E27FC236}">
                <a16:creationId xmlns:a16="http://schemas.microsoft.com/office/drawing/2014/main" id="{C0727FB3-BC3A-4955-9E4F-DB2E1038293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05334" y="1782000"/>
            <a:ext cx="4715155" cy="3798000"/>
          </a:xfrm>
          <a:custGeom>
            <a:avLst/>
            <a:gdLst>
              <a:gd name="connsiteX0" fmla="*/ 71961 w 4715155"/>
              <a:gd name="connsiteY0" fmla="*/ 0 h 3798000"/>
              <a:gd name="connsiteX1" fmla="*/ 1943190 w 4715155"/>
              <a:gd name="connsiteY1" fmla="*/ 0 h 3798000"/>
              <a:gd name="connsiteX2" fmla="*/ 4705215 w 4715155"/>
              <a:gd name="connsiteY2" fmla="*/ 0 h 3798000"/>
              <a:gd name="connsiteX3" fmla="*/ 4715155 w 4715155"/>
              <a:gd name="connsiteY3" fmla="*/ 0 h 3798000"/>
              <a:gd name="connsiteX4" fmla="*/ 4715155 w 4715155"/>
              <a:gd name="connsiteY4" fmla="*/ 3798000 h 3798000"/>
              <a:gd name="connsiteX5" fmla="*/ 4705215 w 4715155"/>
              <a:gd name="connsiteY5" fmla="*/ 3798000 h 3798000"/>
              <a:gd name="connsiteX6" fmla="*/ 1943190 w 4715155"/>
              <a:gd name="connsiteY6" fmla="*/ 3798000 h 3798000"/>
              <a:gd name="connsiteX7" fmla="*/ 71961 w 4715155"/>
              <a:gd name="connsiteY7" fmla="*/ 3798000 h 3798000"/>
              <a:gd name="connsiteX8" fmla="*/ 0 w 4715155"/>
              <a:gd name="connsiteY8" fmla="*/ 3724206 h 3798000"/>
              <a:gd name="connsiteX9" fmla="*/ 0 w 4715155"/>
              <a:gd name="connsiteY9" fmla="*/ 73794 h 3798000"/>
              <a:gd name="connsiteX10" fmla="*/ 71961 w 4715155"/>
              <a:gd name="connsiteY10" fmla="*/ 0 h 37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15155" h="3798000">
                <a:moveTo>
                  <a:pt x="71961" y="0"/>
                </a:moveTo>
                <a:lnTo>
                  <a:pt x="1943190" y="0"/>
                </a:lnTo>
                <a:lnTo>
                  <a:pt x="4705215" y="0"/>
                </a:lnTo>
                <a:lnTo>
                  <a:pt x="4715155" y="0"/>
                </a:lnTo>
                <a:lnTo>
                  <a:pt x="4715155" y="3798000"/>
                </a:lnTo>
                <a:lnTo>
                  <a:pt x="4705215" y="3798000"/>
                </a:lnTo>
                <a:lnTo>
                  <a:pt x="1943190" y="3798000"/>
                </a:lnTo>
                <a:lnTo>
                  <a:pt x="71961" y="3798000"/>
                </a:lnTo>
                <a:cubicBezTo>
                  <a:pt x="32323" y="3798000"/>
                  <a:pt x="0" y="3765014"/>
                  <a:pt x="0" y="3724206"/>
                </a:cubicBezTo>
                <a:lnTo>
                  <a:pt x="0" y="73794"/>
                </a:lnTo>
                <a:cubicBezTo>
                  <a:pt x="0" y="32986"/>
                  <a:pt x="32323" y="0"/>
                  <a:pt x="71961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5038" y="2124076"/>
            <a:ext cx="5400675" cy="3455988"/>
          </a:xfrm>
        </p:spPr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8" name="Störer">
            <a:extLst>
              <a:ext uri="{FF2B5EF4-FFF2-40B4-BE49-F238E27FC236}">
                <a16:creationId xmlns:a16="http://schemas.microsoft.com/office/drawing/2014/main" id="{618F6CC3-6B55-4562-A74E-08635C24BA7D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sp>
        <p:nvSpPr>
          <p:cNvPr id="29" name="Störer">
            <a:extLst>
              <a:ext uri="{FF2B5EF4-FFF2-40B4-BE49-F238E27FC236}">
                <a16:creationId xmlns:a16="http://schemas.microsoft.com/office/drawing/2014/main" id="{5BE97BC3-EA1F-469F-9445-521E7DC61020}"/>
              </a:ext>
            </a:extLst>
          </p:cNvPr>
          <p:cNvSpPr>
            <a:spLocks noGrp="1" noChangeAspect="1"/>
          </p:cNvSpPr>
          <p:nvPr>
            <p:ph type="body" orient="vert" idx="15" hasCustomPrompt="1"/>
          </p:nvPr>
        </p:nvSpPr>
        <p:spPr>
          <a:xfrm>
            <a:off x="9872800" y="-423599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694000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86" userDrawn="1">
          <p15:clr>
            <a:srgbClr val="FBAE40"/>
          </p15:clr>
        </p15:guide>
        <p15:guide id="2" pos="742" userDrawn="1">
          <p15:clr>
            <a:srgbClr val="FBAE40"/>
          </p15:clr>
        </p15:guide>
        <p15:guide id="3" pos="372" userDrawn="1">
          <p15:clr>
            <a:srgbClr val="FBAE40"/>
          </p15:clr>
        </p15:guide>
        <p15:guide id="4" pos="5400" userDrawn="1">
          <p15:clr>
            <a:srgbClr val="FBAE40"/>
          </p15:clr>
        </p15:guide>
        <p15:guide id="5" pos="8771" userDrawn="1">
          <p15:clr>
            <a:srgbClr val="FBAE40"/>
          </p15:clr>
        </p15:guide>
        <p15:guide id="6" orient="horz" pos="399" userDrawn="1">
          <p15:clr>
            <a:srgbClr val="FBAE40"/>
          </p15:clr>
        </p15:guide>
        <p15:guide id="7" orient="horz" pos="4428" userDrawn="1">
          <p15:clr>
            <a:srgbClr val="FBAE40"/>
          </p15:clr>
        </p15:guide>
        <p15:guide id="8" pos="5028" userDrawn="1">
          <p15:clr>
            <a:srgbClr val="FBAE40"/>
          </p15:clr>
        </p15:guide>
        <p15:guide id="9" orient="horz" pos="1414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11520488" cy="6480175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6" y="914401"/>
            <a:ext cx="4993513" cy="5565774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0746001" y="5849211"/>
            <a:ext cx="305486" cy="324000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0" y="3502818"/>
            <a:ext cx="9501186" cy="2078832"/>
          </a:xfrm>
          <a:prstGeom prst="roundRect">
            <a:avLst>
              <a:gd name="adj" fmla="val 3183"/>
            </a:avLst>
          </a:prstGeom>
          <a:solidFill>
            <a:schemeClr val="bg2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799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3871314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25" name="Störer">
            <a:extLst>
              <a:ext uri="{FF2B5EF4-FFF2-40B4-BE49-F238E27FC236}">
                <a16:creationId xmlns:a16="http://schemas.microsoft.com/office/drawing/2014/main" id="{51483736-6C28-4824-9174-CF7D5E2F9AA2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6" name="Regieanweisungen">
            <a:extLst>
              <a:ext uri="{FF2B5EF4-FFF2-40B4-BE49-F238E27FC236}">
                <a16:creationId xmlns:a16="http://schemas.microsoft.com/office/drawing/2014/main" id="{8EF948C1-6BB6-4B00-9E0B-0554E8668A6D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7" name="Hilfslinien">
              <a:extLst>
                <a:ext uri="{FF2B5EF4-FFF2-40B4-BE49-F238E27FC236}">
                  <a16:creationId xmlns:a16="http://schemas.microsoft.com/office/drawing/2014/main" id="{9BD93F4D-25B1-4200-9DDB-93CF9A434C92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8" name="Zurücksetzen">
              <a:extLst>
                <a:ext uri="{FF2B5EF4-FFF2-40B4-BE49-F238E27FC236}">
                  <a16:creationId xmlns:a16="http://schemas.microsoft.com/office/drawing/2014/main" id="{A39BCBC3-94CE-46E1-AE46-EEBCBE794ADA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9" name="Layoutwechsel">
              <a:extLst>
                <a:ext uri="{FF2B5EF4-FFF2-40B4-BE49-F238E27FC236}">
                  <a16:creationId xmlns:a16="http://schemas.microsoft.com/office/drawing/2014/main" id="{59733236-661E-4E1A-9368-4522DDA42069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30" name="Fußzeile">
              <a:extLst>
                <a:ext uri="{FF2B5EF4-FFF2-40B4-BE49-F238E27FC236}">
                  <a16:creationId xmlns:a16="http://schemas.microsoft.com/office/drawing/2014/main" id="{2209973A-6195-440B-81C4-684D373A8553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1" name="Listenebenen">
              <a:extLst>
                <a:ext uri="{FF2B5EF4-FFF2-40B4-BE49-F238E27FC236}">
                  <a16:creationId xmlns:a16="http://schemas.microsoft.com/office/drawing/2014/main" id="{BC8225C2-5594-4650-AB21-1073F12A769E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3" name="Text // Listenebene erhöhen">
                <a:extLst>
                  <a:ext uri="{FF2B5EF4-FFF2-40B4-BE49-F238E27FC236}">
                    <a16:creationId xmlns:a16="http://schemas.microsoft.com/office/drawing/2014/main" id="{EE7A225E-DE0D-45C7-83DF-A49713D0DF9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4" name="Text // Listenebene verringern">
                <a:extLst>
                  <a:ext uri="{FF2B5EF4-FFF2-40B4-BE49-F238E27FC236}">
                    <a16:creationId xmlns:a16="http://schemas.microsoft.com/office/drawing/2014/main" id="{A476DB32-6DAC-42DF-A34C-C15E232A1447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5" name="Listenebenen">
                <a:extLst>
                  <a:ext uri="{FF2B5EF4-FFF2-40B4-BE49-F238E27FC236}">
                    <a16:creationId xmlns:a16="http://schemas.microsoft.com/office/drawing/2014/main" id="{CDDE7FCF-12FA-4B63-AA64-339F86FE1B75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6" name="Bild // Listenebene erhöhen">
                <a:extLst>
                  <a:ext uri="{FF2B5EF4-FFF2-40B4-BE49-F238E27FC236}">
                    <a16:creationId xmlns:a16="http://schemas.microsoft.com/office/drawing/2014/main" id="{29F40329-D6E7-4CE1-8DC1-42B485D3B52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7" name="Bild // Listenebene verringern">
                <a:extLst>
                  <a:ext uri="{FF2B5EF4-FFF2-40B4-BE49-F238E27FC236}">
                    <a16:creationId xmlns:a16="http://schemas.microsoft.com/office/drawing/2014/main" id="{FCBB8238-1689-4600-B839-DF028165B04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5F5905FD-B58F-4075-92C9-8EEB0A491F30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0388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502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11520488" cy="6480175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6" y="914401"/>
            <a:ext cx="4993513" cy="5565774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0746001" y="5849211"/>
            <a:ext cx="305486" cy="324000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0" y="3502818"/>
            <a:ext cx="9501186" cy="2078832"/>
          </a:xfrm>
          <a:prstGeom prst="roundRect">
            <a:avLst>
              <a:gd name="adj" fmla="val 3183"/>
            </a:avLst>
          </a:prstGeom>
          <a:solidFill>
            <a:schemeClr val="accent4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799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3871314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36C50A13-BFB1-4A2D-8E99-287944C1BF55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67DDCBD5-EDD2-4F49-9E92-519680C4E570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9032EA2F-3EF3-4D57-A0FA-35E48D65CEA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2" name="Zurücksetzen">
              <a:extLst>
                <a:ext uri="{FF2B5EF4-FFF2-40B4-BE49-F238E27FC236}">
                  <a16:creationId xmlns:a16="http://schemas.microsoft.com/office/drawing/2014/main" id="{E6F73990-7BB0-45F5-B749-8175FAD71C88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4" name="Layoutwechsel">
              <a:extLst>
                <a:ext uri="{FF2B5EF4-FFF2-40B4-BE49-F238E27FC236}">
                  <a16:creationId xmlns:a16="http://schemas.microsoft.com/office/drawing/2014/main" id="{AF9D8718-583C-449A-A6BA-032D97CED7C3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7" name="Fußzeile">
              <a:extLst>
                <a:ext uri="{FF2B5EF4-FFF2-40B4-BE49-F238E27FC236}">
                  <a16:creationId xmlns:a16="http://schemas.microsoft.com/office/drawing/2014/main" id="{83CC5ECF-A31A-4C30-99BF-4B405182F4FC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0" name="Listenebenen">
              <a:extLst>
                <a:ext uri="{FF2B5EF4-FFF2-40B4-BE49-F238E27FC236}">
                  <a16:creationId xmlns:a16="http://schemas.microsoft.com/office/drawing/2014/main" id="{FD028A1C-1486-457F-9BF2-22648F636094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3" name="Text // Listenebene erhöhen">
                <a:extLst>
                  <a:ext uri="{FF2B5EF4-FFF2-40B4-BE49-F238E27FC236}">
                    <a16:creationId xmlns:a16="http://schemas.microsoft.com/office/drawing/2014/main" id="{7119AF9B-66B8-49E9-A0AE-B9C468D7BB36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5" name="Text // Listenebene verringern">
                <a:extLst>
                  <a:ext uri="{FF2B5EF4-FFF2-40B4-BE49-F238E27FC236}">
                    <a16:creationId xmlns:a16="http://schemas.microsoft.com/office/drawing/2014/main" id="{D0CE423D-6F54-42CE-A56C-5A6AEF2FB1F2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6" name="Listenebenen">
                <a:extLst>
                  <a:ext uri="{FF2B5EF4-FFF2-40B4-BE49-F238E27FC236}">
                    <a16:creationId xmlns:a16="http://schemas.microsoft.com/office/drawing/2014/main" id="{DEBA4071-9639-48F0-A9DB-86C19F63375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7" name="Bild // Listenebene erhöhen">
                <a:extLst>
                  <a:ext uri="{FF2B5EF4-FFF2-40B4-BE49-F238E27FC236}">
                    <a16:creationId xmlns:a16="http://schemas.microsoft.com/office/drawing/2014/main" id="{B3E70152-4338-430C-92C6-FC9C953CD06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8" name="Bild // Listenebene verringern">
                <a:extLst>
                  <a:ext uri="{FF2B5EF4-FFF2-40B4-BE49-F238E27FC236}">
                    <a16:creationId xmlns:a16="http://schemas.microsoft.com/office/drawing/2014/main" id="{9B1B1A04-0BA3-4052-B20D-7A615CC166E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1" name="Kopfzeile">
              <a:extLst>
                <a:ext uri="{FF2B5EF4-FFF2-40B4-BE49-F238E27FC236}">
                  <a16:creationId xmlns:a16="http://schemas.microsoft.com/office/drawing/2014/main" id="{6003ABB2-2A64-4BA5-B41F-BB23A8F2BE52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0578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502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5976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312" y="5976000"/>
            <a:ext cx="4500000" cy="12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5038" y="1685926"/>
            <a:ext cx="9145587" cy="899997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799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1530045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14" name="Störer">
            <a:extLst>
              <a:ext uri="{FF2B5EF4-FFF2-40B4-BE49-F238E27FC236}">
                <a16:creationId xmlns:a16="http://schemas.microsoft.com/office/drawing/2014/main" id="{F360F9A7-5CAB-46C2-A229-475EA13032D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649321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" userDrawn="1">
          <p15:clr>
            <a:srgbClr val="A4A3A4"/>
          </p15:clr>
        </p15:guide>
        <p15:guide id="2" orient="horz" pos="133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8000" userDrawn="1">
          <p15:clr>
            <a:srgbClr val="A4A3A4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5976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312" y="5976000"/>
            <a:ext cx="4500000" cy="12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5038" y="1685926"/>
            <a:ext cx="9145587" cy="899997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799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1530045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8" name="Störer">
            <a:extLst>
              <a:ext uri="{FF2B5EF4-FFF2-40B4-BE49-F238E27FC236}">
                <a16:creationId xmlns:a16="http://schemas.microsoft.com/office/drawing/2014/main" id="{0E5716E2-2B4D-4921-B0F3-E4748A145E1C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044172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" userDrawn="1">
          <p15:clr>
            <a:srgbClr val="A4A3A4"/>
          </p15:clr>
        </p15:guide>
        <p15:guide id="2" orient="horz" pos="133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8000" userDrawn="1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2" y="914401"/>
            <a:ext cx="4991558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6"/>
            <a:ext cx="2340000" cy="1774825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199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4"/>
            <a:ext cx="5508938" cy="3024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0" spc="10" baseline="0">
                <a:solidFill>
                  <a:schemeClr val="bg2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5" name="Störer">
            <a:extLst>
              <a:ext uri="{FF2B5EF4-FFF2-40B4-BE49-F238E27FC236}">
                <a16:creationId xmlns:a16="http://schemas.microsoft.com/office/drawing/2014/main" id="{795803D7-EBF7-4603-ACE7-6CD745FFB546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6" name="Regieanweisungen">
            <a:extLst>
              <a:ext uri="{FF2B5EF4-FFF2-40B4-BE49-F238E27FC236}">
                <a16:creationId xmlns:a16="http://schemas.microsoft.com/office/drawing/2014/main" id="{F26DCAD2-429D-4333-BDC2-E0A5CD822A7B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0" name="Hilfslinien">
              <a:extLst>
                <a:ext uri="{FF2B5EF4-FFF2-40B4-BE49-F238E27FC236}">
                  <a16:creationId xmlns:a16="http://schemas.microsoft.com/office/drawing/2014/main" id="{A3497A08-3C7A-4E73-A830-E14AB3294DBC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2" name="Zurücksetzen">
              <a:extLst>
                <a:ext uri="{FF2B5EF4-FFF2-40B4-BE49-F238E27FC236}">
                  <a16:creationId xmlns:a16="http://schemas.microsoft.com/office/drawing/2014/main" id="{595DCF9B-9954-4808-B90E-B2E8972048D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4" name="Layoutwechsel">
              <a:extLst>
                <a:ext uri="{FF2B5EF4-FFF2-40B4-BE49-F238E27FC236}">
                  <a16:creationId xmlns:a16="http://schemas.microsoft.com/office/drawing/2014/main" id="{E0717128-46C8-4CEF-A95E-20E68F7459E1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A58CE6DA-7FE0-488E-9916-23582B582708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7C0FA77A-7FF8-497B-A86C-D0B073D5E803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25E788B3-973F-47BB-9ECC-B109CEF003E9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C68C6345-F52C-4355-8408-3BE843C7F5FC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B26C76AD-1EE7-42FE-BE56-393D375E815D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1" name="Bild // Listenebene erhöhen">
                <a:extLst>
                  <a:ext uri="{FF2B5EF4-FFF2-40B4-BE49-F238E27FC236}">
                    <a16:creationId xmlns:a16="http://schemas.microsoft.com/office/drawing/2014/main" id="{AA8C654E-A053-4393-AC44-0E5685E0723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2" name="Bild // Listenebene verringern">
                <a:extLst>
                  <a:ext uri="{FF2B5EF4-FFF2-40B4-BE49-F238E27FC236}">
                    <a16:creationId xmlns:a16="http://schemas.microsoft.com/office/drawing/2014/main" id="{EC61325C-2E55-4C70-B8CC-0C29B16C9E2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7" name="Kopfzeile">
              <a:extLst>
                <a:ext uri="{FF2B5EF4-FFF2-40B4-BE49-F238E27FC236}">
                  <a16:creationId xmlns:a16="http://schemas.microsoft.com/office/drawing/2014/main" id="{BA176917-1FBB-4493-BAD0-9AAA6EC9CFF5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9771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4744" userDrawn="1">
          <p15:clr>
            <a:srgbClr val="A4A3A4"/>
          </p15:clr>
        </p15:guide>
        <p15:guide id="4" orient="horz" pos="4394" userDrawn="1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2" y="914401"/>
            <a:ext cx="4991558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6"/>
            <a:ext cx="2340000" cy="1774825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199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4"/>
            <a:ext cx="5508938" cy="3024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0" spc="10" baseline="0">
                <a:solidFill>
                  <a:schemeClr val="accent4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C96626E0-448C-4EB1-945F-44E9501A3D91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6880D537-3B21-4B78-9267-3345A92500C4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AD11BCA8-C7BB-40C3-A62A-62358E7429C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2" name="Zurücksetzen">
              <a:extLst>
                <a:ext uri="{FF2B5EF4-FFF2-40B4-BE49-F238E27FC236}">
                  <a16:creationId xmlns:a16="http://schemas.microsoft.com/office/drawing/2014/main" id="{D58F7C51-5988-47AB-99FE-01DCEC383923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3" name="Layoutwechsel">
              <a:extLst>
                <a:ext uri="{FF2B5EF4-FFF2-40B4-BE49-F238E27FC236}">
                  <a16:creationId xmlns:a16="http://schemas.microsoft.com/office/drawing/2014/main" id="{7CCF87A9-8B6A-4BA5-A1DA-85A74948724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5" name="Fußzeile">
              <a:extLst>
                <a:ext uri="{FF2B5EF4-FFF2-40B4-BE49-F238E27FC236}">
                  <a16:creationId xmlns:a16="http://schemas.microsoft.com/office/drawing/2014/main" id="{9E4AA867-D6B7-48D8-B95C-8B4367EA2D5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16" name="Listenebenen">
              <a:extLst>
                <a:ext uri="{FF2B5EF4-FFF2-40B4-BE49-F238E27FC236}">
                  <a16:creationId xmlns:a16="http://schemas.microsoft.com/office/drawing/2014/main" id="{C68729BA-1D9E-4DA8-9175-A22E9706222D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2" name="Text // Listenebene erhöhen">
                <a:extLst>
                  <a:ext uri="{FF2B5EF4-FFF2-40B4-BE49-F238E27FC236}">
                    <a16:creationId xmlns:a16="http://schemas.microsoft.com/office/drawing/2014/main" id="{82CCAA62-5FCF-49B0-8FD7-B1377EE26F3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3" name="Text // Listenebene verringern">
                <a:extLst>
                  <a:ext uri="{FF2B5EF4-FFF2-40B4-BE49-F238E27FC236}">
                    <a16:creationId xmlns:a16="http://schemas.microsoft.com/office/drawing/2014/main" id="{4DC7B32E-8503-4683-B29C-1986E05780F4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4" name="Listenebenen">
                <a:extLst>
                  <a:ext uri="{FF2B5EF4-FFF2-40B4-BE49-F238E27FC236}">
                    <a16:creationId xmlns:a16="http://schemas.microsoft.com/office/drawing/2014/main" id="{376C59E8-ACB9-4B59-BBBB-5149BA29D660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5" name="Bild // Listenebene erhöhen">
                <a:extLst>
                  <a:ext uri="{FF2B5EF4-FFF2-40B4-BE49-F238E27FC236}">
                    <a16:creationId xmlns:a16="http://schemas.microsoft.com/office/drawing/2014/main" id="{4E4381FD-CE28-41C6-8D68-3B024A54F5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6" name="Bild // Listenebene verringern">
                <a:extLst>
                  <a:ext uri="{FF2B5EF4-FFF2-40B4-BE49-F238E27FC236}">
                    <a16:creationId xmlns:a16="http://schemas.microsoft.com/office/drawing/2014/main" id="{BF7034C0-3E4F-4855-AFE2-CBEEC1692D6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0" name="Kopfzeile">
              <a:extLst>
                <a:ext uri="{FF2B5EF4-FFF2-40B4-BE49-F238E27FC236}">
                  <a16:creationId xmlns:a16="http://schemas.microsoft.com/office/drawing/2014/main" id="{130E1F4F-0C9E-4B18-8FD1-4EC3DAB7A4B6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1197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4744" userDrawn="1">
          <p15:clr>
            <a:srgbClr val="A4A3A4"/>
          </p15:clr>
        </p15:guide>
        <p15:guide id="4" orient="horz" pos="4394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rang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803998" y="0"/>
            <a:ext cx="4248177" cy="5580000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525200" cy="4665600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5867712" cy="234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50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8B649267-2BF4-42D8-8362-E3CE75F846CD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0A163816-A3F0-4BF6-8D51-0B73D37B63E8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E72F445F-C4AB-4EFB-AAFE-1E8DF204ED6F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C14CA885-FCDC-4CC0-B36A-129826D6A1BF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FE677BEB-C1C8-412E-A635-F35D73274BA1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9" name="Fußzeile">
              <a:extLst>
                <a:ext uri="{FF2B5EF4-FFF2-40B4-BE49-F238E27FC236}">
                  <a16:creationId xmlns:a16="http://schemas.microsoft.com/office/drawing/2014/main" id="{530F5994-6F49-432A-90F7-E04C67D86C6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0" name="Listenebenen">
              <a:extLst>
                <a:ext uri="{FF2B5EF4-FFF2-40B4-BE49-F238E27FC236}">
                  <a16:creationId xmlns:a16="http://schemas.microsoft.com/office/drawing/2014/main" id="{DC8A1065-5D43-4C3E-A3F9-35A8FEFA8FF6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2" name="Text // Listenebene erhöhen">
                <a:extLst>
                  <a:ext uri="{FF2B5EF4-FFF2-40B4-BE49-F238E27FC236}">
                    <a16:creationId xmlns:a16="http://schemas.microsoft.com/office/drawing/2014/main" id="{0C27CB16-40F5-4E74-97FE-FD2F0DA8AF22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3" name="Text // Listenebene verringern">
                <a:extLst>
                  <a:ext uri="{FF2B5EF4-FFF2-40B4-BE49-F238E27FC236}">
                    <a16:creationId xmlns:a16="http://schemas.microsoft.com/office/drawing/2014/main" id="{A193F287-3D79-4916-9680-757E0DBCB1A3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4" name="Listenebenen">
                <a:extLst>
                  <a:ext uri="{FF2B5EF4-FFF2-40B4-BE49-F238E27FC236}">
                    <a16:creationId xmlns:a16="http://schemas.microsoft.com/office/drawing/2014/main" id="{C9BC5534-B22B-4B0B-9F2F-C67987FE96FD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E95AD836-7635-4306-94BC-6F9E87F2715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6" name="Bild // Listenebene verringern">
                <a:extLst>
                  <a:ext uri="{FF2B5EF4-FFF2-40B4-BE49-F238E27FC236}">
                    <a16:creationId xmlns:a16="http://schemas.microsoft.com/office/drawing/2014/main" id="{26DE1944-579B-494D-99D7-DAFA5439E8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1" name="Kopfzeile">
              <a:extLst>
                <a:ext uri="{FF2B5EF4-FFF2-40B4-BE49-F238E27FC236}">
                  <a16:creationId xmlns:a16="http://schemas.microsoft.com/office/drawing/2014/main" id="{30470A50-B1E1-40E9-8FA4-87E5DFD7245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8" name="Grafik 37">
            <a:extLst>
              <a:ext uri="{FF2B5EF4-FFF2-40B4-BE49-F238E27FC236}">
                <a16:creationId xmlns:a16="http://schemas.microsoft.com/office/drawing/2014/main" id="{1F72E67E-92FD-41A0-85B2-3EF96757748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08583" y="4443313"/>
            <a:ext cx="1218392" cy="10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58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991" userDrawn="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A27E8EFA-32B0-AD87-FDE9-C54006AA6CB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07982341"/>
              </p:ext>
            </p:extLst>
          </p:nvPr>
        </p:nvGraphicFramePr>
        <p:xfrm>
          <a:off x="1501" y="1501"/>
          <a:ext cx="1501" cy="1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A27E8EFA-32B0-AD87-FDE9-C54006AA6C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1" y="1501"/>
                        <a:ext cx="1501" cy="1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/>
              <a:t>© 2022 Catena-X or a Catena-X affiliate company. All rights reserved.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fld id="{15DFB6EE-9978-41D3-B043-A8093AA4AB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err="1"/>
              <a:t>Mastertitelformat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6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grü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803998" y="0"/>
            <a:ext cx="4248177" cy="5580000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525200" cy="4665600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5867712" cy="234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50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B90E96CA-8CDE-4511-A183-BC6EE0A10DDC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3" name="Regieanweisungen">
            <a:extLst>
              <a:ext uri="{FF2B5EF4-FFF2-40B4-BE49-F238E27FC236}">
                <a16:creationId xmlns:a16="http://schemas.microsoft.com/office/drawing/2014/main" id="{E1CF6780-D143-4BCA-ADB1-6DB2E7821D9D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4" name="Hilfslinien">
              <a:extLst>
                <a:ext uri="{FF2B5EF4-FFF2-40B4-BE49-F238E27FC236}">
                  <a16:creationId xmlns:a16="http://schemas.microsoft.com/office/drawing/2014/main" id="{9BE1FC79-D553-4FEA-A311-BF7547161C7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>
              <a:extLst>
                <a:ext uri="{FF2B5EF4-FFF2-40B4-BE49-F238E27FC236}">
                  <a16:creationId xmlns:a16="http://schemas.microsoft.com/office/drawing/2014/main" id="{B5F4AE5F-2B68-41ED-9FA2-30408ED9D8E7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4" name="Layoutwechsel">
              <a:extLst>
                <a:ext uri="{FF2B5EF4-FFF2-40B4-BE49-F238E27FC236}">
                  <a16:creationId xmlns:a16="http://schemas.microsoft.com/office/drawing/2014/main" id="{051574FD-504E-4924-9790-C2E261D4721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AF69A2C4-D8FB-45F3-9124-1FBF9F5103C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DE2EFEB0-AAFB-4975-954F-4BA4A78BEF1F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2B84B894-B2E3-455E-B56F-E879A565ABF1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1D913496-C2A2-49FC-B473-968AD481639E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8F5A286F-B511-4B31-803F-EDF3BCC7A5B3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1" name="Bild // Listenebene erhöhen">
                <a:extLst>
                  <a:ext uri="{FF2B5EF4-FFF2-40B4-BE49-F238E27FC236}">
                    <a16:creationId xmlns:a16="http://schemas.microsoft.com/office/drawing/2014/main" id="{C72720AF-7808-4641-9A46-F0B9FDEC309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2" name="Bild // Listenebene verringern">
                <a:extLst>
                  <a:ext uri="{FF2B5EF4-FFF2-40B4-BE49-F238E27FC236}">
                    <a16:creationId xmlns:a16="http://schemas.microsoft.com/office/drawing/2014/main" id="{71F42FB0-0C1D-4F8B-99EF-7C55FDD6F0D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7" name="Kopfzeile">
              <a:extLst>
                <a:ext uri="{FF2B5EF4-FFF2-40B4-BE49-F238E27FC236}">
                  <a16:creationId xmlns:a16="http://schemas.microsoft.com/office/drawing/2014/main" id="{F5C9A55A-322B-4502-A2F8-55618146D87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3" name="Grafik 32">
            <a:extLst>
              <a:ext uri="{FF2B5EF4-FFF2-40B4-BE49-F238E27FC236}">
                <a16:creationId xmlns:a16="http://schemas.microsoft.com/office/drawing/2014/main" id="{CEFFB418-1E1A-4783-8CFC-F4EF5AF3C56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20049" y="4435362"/>
            <a:ext cx="1218392" cy="10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84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99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9" name="Agendapunkt Nummer">
            <a:extLst>
              <a:ext uri="{FF2B5EF4-FFF2-40B4-BE49-F238E27FC236}">
                <a16:creationId xmlns:a16="http://schemas.microsoft.com/office/drawing/2014/main" id="{EE10809A-DB1E-40BA-9BD2-2D4C86597B28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 rot="5400000" flipH="1">
            <a:off x="5681910" y="-426872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6" name="Zeit">
            <a:extLst>
              <a:ext uri="{FF2B5EF4-FFF2-40B4-BE49-F238E27FC236}">
                <a16:creationId xmlns:a16="http://schemas.microsoft.com/office/drawing/2014/main" id="{90C2B35F-EC7C-4A7E-9EDF-EAB98436A407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8748000" y="4320000"/>
            <a:ext cx="2303486" cy="468000"/>
          </a:xfrm>
        </p:spPr>
        <p:txBody>
          <a:bodyPr vert="horz" anchor="b" anchorCtr="0"/>
          <a:lstStyle>
            <a:lvl1pPr marL="540000" indent="-5400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5" name="Agendapunkt Text">
            <a:extLst>
              <a:ext uri="{FF2B5EF4-FFF2-40B4-BE49-F238E27FC236}">
                <a16:creationId xmlns:a16="http://schemas.microsoft.com/office/drawing/2014/main" id="{A6413500-DAA9-44B3-8115-03E8473D759A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836000" y="4320000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8" name="Agendapunkt Nummer">
            <a:extLst>
              <a:ext uri="{FF2B5EF4-FFF2-40B4-BE49-F238E27FC236}">
                <a16:creationId xmlns:a16="http://schemas.microsoft.com/office/drawing/2014/main" id="{97FD7B98-6C53-4FE1-90B4-9A0E09BE6C43}"/>
              </a:ext>
            </a:extLst>
          </p:cNvPr>
          <p:cNvSpPr>
            <a:spLocks noGrp="1"/>
          </p:cNvSpPr>
          <p:nvPr>
            <p:ph type="body" orient="vert" idx="26" hasCustomPrompt="1"/>
          </p:nvPr>
        </p:nvSpPr>
        <p:spPr>
          <a:xfrm rot="5400000" flipH="1">
            <a:off x="5681910" y="-1164976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7" name="Zeit">
            <a:extLst>
              <a:ext uri="{FF2B5EF4-FFF2-40B4-BE49-F238E27FC236}">
                <a16:creationId xmlns:a16="http://schemas.microsoft.com/office/drawing/2014/main" id="{28A0E2D0-F243-4A65-BBEF-CB7E60513520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8748000" y="3581896"/>
            <a:ext cx="2303486" cy="468000"/>
          </a:xfrm>
        </p:spPr>
        <p:txBody>
          <a:bodyPr vert="horz" anchor="b" anchorCtr="0"/>
          <a:lstStyle>
            <a:lvl1pPr marL="540000" indent="-5400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4" name="Agendapunkt Text">
            <a:extLst>
              <a:ext uri="{FF2B5EF4-FFF2-40B4-BE49-F238E27FC236}">
                <a16:creationId xmlns:a16="http://schemas.microsoft.com/office/drawing/2014/main" id="{2F12061A-A101-4348-9DFE-3E429123C473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1836000" y="3581896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7" name="Agendapunkt Nummer">
            <a:extLst>
              <a:ext uri="{FF2B5EF4-FFF2-40B4-BE49-F238E27FC236}">
                <a16:creationId xmlns:a16="http://schemas.microsoft.com/office/drawing/2014/main" id="{40BE1824-7E70-4AA9-9F95-B62DC6875093}"/>
              </a:ext>
            </a:extLst>
          </p:cNvPr>
          <p:cNvSpPr>
            <a:spLocks noGrp="1"/>
          </p:cNvSpPr>
          <p:nvPr>
            <p:ph type="body" orient="vert" idx="25" hasCustomPrompt="1"/>
          </p:nvPr>
        </p:nvSpPr>
        <p:spPr>
          <a:xfrm rot="5400000" flipH="1">
            <a:off x="5681910" y="-1903081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8" name="Zeit">
            <a:extLst>
              <a:ext uri="{FF2B5EF4-FFF2-40B4-BE49-F238E27FC236}">
                <a16:creationId xmlns:a16="http://schemas.microsoft.com/office/drawing/2014/main" id="{DE8D1E41-486E-471F-99B9-A56E88145C3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8748000" y="2843791"/>
            <a:ext cx="2303486" cy="468000"/>
          </a:xfrm>
        </p:spPr>
        <p:txBody>
          <a:bodyPr vert="horz" anchor="b" anchorCtr="0"/>
          <a:lstStyle>
            <a:lvl1pPr marL="540000" indent="-5400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3" name="Agendapunkt Text">
            <a:extLst>
              <a:ext uri="{FF2B5EF4-FFF2-40B4-BE49-F238E27FC236}">
                <a16:creationId xmlns:a16="http://schemas.microsoft.com/office/drawing/2014/main" id="{D1D50E11-782C-4111-B065-39E26E458962}"/>
              </a:ext>
            </a:extLst>
          </p:cNvPr>
          <p:cNvSpPr>
            <a:spLocks noGrp="1"/>
          </p:cNvSpPr>
          <p:nvPr>
            <p:ph type="body" orient="vert" idx="14" hasCustomPrompt="1"/>
          </p:nvPr>
        </p:nvSpPr>
        <p:spPr>
          <a:xfrm>
            <a:off x="1836000" y="2843791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31" name="Agendapunkt Nummer">
            <a:extLst>
              <a:ext uri="{FF2B5EF4-FFF2-40B4-BE49-F238E27FC236}">
                <a16:creationId xmlns:a16="http://schemas.microsoft.com/office/drawing/2014/main" id="{701A635C-9A65-4357-ABFD-35BECBF33D74}"/>
              </a:ext>
            </a:extLst>
          </p:cNvPr>
          <p:cNvSpPr>
            <a:spLocks noGrp="1"/>
          </p:cNvSpPr>
          <p:nvPr>
            <p:ph type="body" orient="vert" idx="29" hasCustomPrompt="1"/>
          </p:nvPr>
        </p:nvSpPr>
        <p:spPr>
          <a:xfrm rot="5400000" flipH="1">
            <a:off x="5681910" y="-2641186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9" name="Zeit">
            <a:extLst>
              <a:ext uri="{FF2B5EF4-FFF2-40B4-BE49-F238E27FC236}">
                <a16:creationId xmlns:a16="http://schemas.microsoft.com/office/drawing/2014/main" id="{F7411C5F-DAED-4A3A-A7CD-DA5992F378D5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8748000" y="2105686"/>
            <a:ext cx="2303486" cy="468000"/>
          </a:xfrm>
        </p:spPr>
        <p:txBody>
          <a:bodyPr vert="horz" anchor="b" anchorCtr="0"/>
          <a:lstStyle>
            <a:lvl1pPr marL="540000" indent="-5400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2" name="Agendapunkt Text">
            <a:extLst>
              <a:ext uri="{FF2B5EF4-FFF2-40B4-BE49-F238E27FC236}">
                <a16:creationId xmlns:a16="http://schemas.microsoft.com/office/drawing/2014/main" id="{E8BDDB96-C9FB-4E11-94C8-DC2F3AC8283D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1836000" y="2105686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1" name="Agendapunkt Nummer">
            <a:extLst>
              <a:ext uri="{FF2B5EF4-FFF2-40B4-BE49-F238E27FC236}">
                <a16:creationId xmlns:a16="http://schemas.microsoft.com/office/drawing/2014/main" id="{3C54461D-A333-40BF-B0B7-769E49E1F83A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 rot="5400000" flipH="1">
            <a:off x="5681910" y="-3379292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20" name="Zeit">
            <a:extLst>
              <a:ext uri="{FF2B5EF4-FFF2-40B4-BE49-F238E27FC236}">
                <a16:creationId xmlns:a16="http://schemas.microsoft.com/office/drawing/2014/main" id="{6B29741C-B5C6-485B-93EE-5298179797B2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8748000" y="1367581"/>
            <a:ext cx="2303486" cy="468000"/>
          </a:xfrm>
        </p:spPr>
        <p:txBody>
          <a:bodyPr vert="horz" anchor="b" anchorCtr="0"/>
          <a:lstStyle>
            <a:lvl1pPr marL="540000" indent="-5400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0" name="Agendapunkt Text">
            <a:extLst>
              <a:ext uri="{FF2B5EF4-FFF2-40B4-BE49-F238E27FC236}">
                <a16:creationId xmlns:a16="http://schemas.microsoft.com/office/drawing/2014/main" id="{1B4371A6-619E-47B5-9309-6F2E6B457C0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836000" y="1367581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3" y="503238"/>
            <a:ext cx="10583173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Hier steht die Headline auf maximal einer Zeile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32" name="Störer">
            <a:extLst>
              <a:ext uri="{FF2B5EF4-FFF2-40B4-BE49-F238E27FC236}">
                <a16:creationId xmlns:a16="http://schemas.microsoft.com/office/drawing/2014/main" id="{2CBA01B3-15BD-4F91-9A2E-F62292EFA8E6}"/>
              </a:ext>
            </a:extLst>
          </p:cNvPr>
          <p:cNvSpPr>
            <a:spLocks noGrp="1" noChangeAspect="1"/>
          </p:cNvSpPr>
          <p:nvPr>
            <p:ph type="body" orient="vert" idx="30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567365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295">
          <p15:clr>
            <a:srgbClr val="FBAE40"/>
          </p15:clr>
        </p15:guide>
        <p15:guide id="4" pos="696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1" name="Info">
            <a:extLst>
              <a:ext uri="{FF2B5EF4-FFF2-40B4-BE49-F238E27FC236}">
                <a16:creationId xmlns:a16="http://schemas.microsoft.com/office/drawing/2014/main" id="{F0BD9021-C95C-496F-92D3-9974520BB026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8946176" y="4194000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3" name="Bild">
            <a:extLst>
              <a:ext uri="{FF2B5EF4-FFF2-40B4-BE49-F238E27FC236}">
                <a16:creationId xmlns:a16="http://schemas.microsoft.com/office/drawing/2014/main" id="{ABE0E20D-F28A-4E47-B56B-12D2F827C96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46175" y="2556000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8" name="Name">
            <a:extLst>
              <a:ext uri="{FF2B5EF4-FFF2-40B4-BE49-F238E27FC236}">
                <a16:creationId xmlns:a16="http://schemas.microsoft.com/office/drawing/2014/main" id="{77AF355E-03CF-4C16-9AF2-5C3460A637F3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8946175" y="1980000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20" name="Info">
            <a:extLst>
              <a:ext uri="{FF2B5EF4-FFF2-40B4-BE49-F238E27FC236}">
                <a16:creationId xmlns:a16="http://schemas.microsoft.com/office/drawing/2014/main" id="{82878721-2107-4D8E-8099-5F7E3C436BBC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6120117" y="4194000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2" name="Bild">
            <a:extLst>
              <a:ext uri="{FF2B5EF4-FFF2-40B4-BE49-F238E27FC236}">
                <a16:creationId xmlns:a16="http://schemas.microsoft.com/office/drawing/2014/main" id="{427F37EF-5F54-43B7-A38B-6D5AFF9A885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120116" y="2556000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7" name="Name">
            <a:extLst>
              <a:ext uri="{FF2B5EF4-FFF2-40B4-BE49-F238E27FC236}">
                <a16:creationId xmlns:a16="http://schemas.microsoft.com/office/drawing/2014/main" id="{D771C994-E603-4B57-A052-4C3614CD2B2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6120221" y="1980000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9" name="Info">
            <a:extLst>
              <a:ext uri="{FF2B5EF4-FFF2-40B4-BE49-F238E27FC236}">
                <a16:creationId xmlns:a16="http://schemas.microsoft.com/office/drawing/2014/main" id="{0F472042-2453-408B-B5C4-A3B2ABDA3300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3294059" y="4194000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1" name="Bild">
            <a:extLst>
              <a:ext uri="{FF2B5EF4-FFF2-40B4-BE49-F238E27FC236}">
                <a16:creationId xmlns:a16="http://schemas.microsoft.com/office/drawing/2014/main" id="{A2165B4E-AC4B-4235-BDCE-1F60A959179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294058" y="2556000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6" name="Name">
            <a:extLst>
              <a:ext uri="{FF2B5EF4-FFF2-40B4-BE49-F238E27FC236}">
                <a16:creationId xmlns:a16="http://schemas.microsoft.com/office/drawing/2014/main" id="{1C196266-4584-48DC-A262-CA14DB3053BE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3294267" y="1980000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5" name="Info">
            <a:extLst>
              <a:ext uri="{FF2B5EF4-FFF2-40B4-BE49-F238E27FC236}">
                <a16:creationId xmlns:a16="http://schemas.microsoft.com/office/drawing/2014/main" id="{D000A2FB-0285-4AE2-96E8-35FADEB7429B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468001" y="4194000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0" name="Bild">
            <a:extLst>
              <a:ext uri="{FF2B5EF4-FFF2-40B4-BE49-F238E27FC236}">
                <a16:creationId xmlns:a16="http://schemas.microsoft.com/office/drawing/2014/main" id="{49E77F6C-3A2C-48FE-A9ED-17F612A6FA6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68000" y="2556000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4" name="Name">
            <a:extLst>
              <a:ext uri="{FF2B5EF4-FFF2-40B4-BE49-F238E27FC236}">
                <a16:creationId xmlns:a16="http://schemas.microsoft.com/office/drawing/2014/main" id="{E67E12BA-7F99-4B2A-AFB5-CC9CA7C828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68313" y="1980000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73869591-0F15-4FBE-8A27-51D626821D0B}"/>
              </a:ext>
            </a:extLst>
          </p:cNvPr>
          <p:cNvSpPr>
            <a:spLocks noGrp="1" noChangeAspect="1"/>
          </p:cNvSpPr>
          <p:nvPr>
            <p:ph type="body" orient="vert" idx="2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210783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17">
          <p15:clr>
            <a:srgbClr val="FBAE40"/>
          </p15:clr>
        </p15:guide>
        <p15:guide id="3" pos="295">
          <p15:clr>
            <a:srgbClr val="FBAE40"/>
          </p15:clr>
        </p15:guide>
        <p15:guide id="4" pos="6962">
          <p15:clr>
            <a:srgbClr val="FBAE40"/>
          </p15:clr>
        </p15:guide>
        <p15:guide id="5" orient="horz" pos="1338">
          <p15:clr>
            <a:srgbClr val="FBAE40"/>
          </p15:clr>
        </p15:guide>
        <p15:guide id="6" orient="horz" pos="351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ignet Kontur">
            <a:extLst>
              <a:ext uri="{FF2B5EF4-FFF2-40B4-BE49-F238E27FC236}">
                <a16:creationId xmlns:a16="http://schemas.microsoft.com/office/drawing/2014/main" id="{954A030D-5F6F-49E9-AC1E-BE492ACF7E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1" y="914401"/>
            <a:ext cx="4991557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7490" y="5848932"/>
            <a:ext cx="1374685" cy="323999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2000" y="2268538"/>
            <a:ext cx="8497438" cy="10795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300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2000" y="2115538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1009A321-5BBA-428F-81A2-B754CED6653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4" name="Regieanweisungen">
            <a:extLst>
              <a:ext uri="{FF2B5EF4-FFF2-40B4-BE49-F238E27FC236}">
                <a16:creationId xmlns:a16="http://schemas.microsoft.com/office/drawing/2014/main" id="{5F1D8155-1EC9-4ABA-9C0E-F8E06247FDA6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25" name="Hilfslinien">
              <a:extLst>
                <a:ext uri="{FF2B5EF4-FFF2-40B4-BE49-F238E27FC236}">
                  <a16:creationId xmlns:a16="http://schemas.microsoft.com/office/drawing/2014/main" id="{AC357517-0D69-4A2B-B095-EF845BFB357F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6" name="Zurücksetzen">
              <a:extLst>
                <a:ext uri="{FF2B5EF4-FFF2-40B4-BE49-F238E27FC236}">
                  <a16:creationId xmlns:a16="http://schemas.microsoft.com/office/drawing/2014/main" id="{B1805FBD-7CED-44EB-9054-B393608F2636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7" name="Layoutwechsel">
              <a:extLst>
                <a:ext uri="{FF2B5EF4-FFF2-40B4-BE49-F238E27FC236}">
                  <a16:creationId xmlns:a16="http://schemas.microsoft.com/office/drawing/2014/main" id="{D06219B8-C230-4563-B35A-6D90FC000B3C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8" name="Fußzeile">
              <a:extLst>
                <a:ext uri="{FF2B5EF4-FFF2-40B4-BE49-F238E27FC236}">
                  <a16:creationId xmlns:a16="http://schemas.microsoft.com/office/drawing/2014/main" id="{1D72E5FB-5F79-4F1D-814A-AB801FD96B66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9" name="Listenebenen">
              <a:extLst>
                <a:ext uri="{FF2B5EF4-FFF2-40B4-BE49-F238E27FC236}">
                  <a16:creationId xmlns:a16="http://schemas.microsoft.com/office/drawing/2014/main" id="{F5BD64B2-8E25-4220-A772-E027E14F3CE6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1" name="Text // Listenebene erhöhen">
                <a:extLst>
                  <a:ext uri="{FF2B5EF4-FFF2-40B4-BE49-F238E27FC236}">
                    <a16:creationId xmlns:a16="http://schemas.microsoft.com/office/drawing/2014/main" id="{000695B4-9502-497D-90E1-45C42BC4B48C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2" name="Text // Listenebene verringern">
                <a:extLst>
                  <a:ext uri="{FF2B5EF4-FFF2-40B4-BE49-F238E27FC236}">
                    <a16:creationId xmlns:a16="http://schemas.microsoft.com/office/drawing/2014/main" id="{5EEB8C2F-05BB-4ED5-B643-DDFD0F16C204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3" name="Listenebenen">
                <a:extLst>
                  <a:ext uri="{FF2B5EF4-FFF2-40B4-BE49-F238E27FC236}">
                    <a16:creationId xmlns:a16="http://schemas.microsoft.com/office/drawing/2014/main" id="{B826B251-787F-44A5-9D3E-16CE9D88B845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4" name="Bild // Listenebene erhöhen">
                <a:extLst>
                  <a:ext uri="{FF2B5EF4-FFF2-40B4-BE49-F238E27FC236}">
                    <a16:creationId xmlns:a16="http://schemas.microsoft.com/office/drawing/2014/main" id="{D4A1DBD9-315C-4AE7-A00E-FDFF588A093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5" name="Bild // Listenebene verringern">
                <a:extLst>
                  <a:ext uri="{FF2B5EF4-FFF2-40B4-BE49-F238E27FC236}">
                    <a16:creationId xmlns:a16="http://schemas.microsoft.com/office/drawing/2014/main" id="{4FAFBF52-8BB5-4D15-89BC-BD8E171F02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0" name="Kopfzeile">
              <a:extLst>
                <a:ext uri="{FF2B5EF4-FFF2-40B4-BE49-F238E27FC236}">
                  <a16:creationId xmlns:a16="http://schemas.microsoft.com/office/drawing/2014/main" id="{7E08A919-4ACC-4969-8B0B-A9F416C1D3DE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417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12" userDrawn="1">
          <p15:clr>
            <a:srgbClr val="A4A3A4"/>
          </p15:clr>
        </p15:guide>
        <p15:guide id="2" orient="horz" pos="1429" userDrawn="1">
          <p15:clr>
            <a:srgbClr val="A4A3A4"/>
          </p15:clr>
        </p15:guide>
        <p15:guide id="3" pos="5965">
          <p15:clr>
            <a:srgbClr val="A4A3A4"/>
          </p15:clr>
        </p15:guide>
        <p15:guide id="4" orient="horz" pos="2109" userDrawn="1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grü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ignet Kontur">
            <a:extLst>
              <a:ext uri="{FF2B5EF4-FFF2-40B4-BE49-F238E27FC236}">
                <a16:creationId xmlns:a16="http://schemas.microsoft.com/office/drawing/2014/main" id="{4D3E2515-771A-4625-9615-94D30A299C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1" y="914401"/>
            <a:ext cx="4991557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7490" y="5848932"/>
            <a:ext cx="1374685" cy="323999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2000" y="2268538"/>
            <a:ext cx="8497438" cy="10795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300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2000" y="2115538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38F73730-BC46-4D7F-92C6-320F415E54D9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A72291C1-B7DF-4B42-A05A-6B916D320619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A10D5237-63E8-44B1-92A4-9A91BAA1FFC4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>
              <a:extLst>
                <a:ext uri="{FF2B5EF4-FFF2-40B4-BE49-F238E27FC236}">
                  <a16:creationId xmlns:a16="http://schemas.microsoft.com/office/drawing/2014/main" id="{4DBA544E-0D8E-46F2-94E2-2ADC9780E26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4" name="Layoutwechsel">
              <a:extLst>
                <a:ext uri="{FF2B5EF4-FFF2-40B4-BE49-F238E27FC236}">
                  <a16:creationId xmlns:a16="http://schemas.microsoft.com/office/drawing/2014/main" id="{F4763DFA-339B-45E6-AA35-A955067FD90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6" name="Fußzeile">
              <a:extLst>
                <a:ext uri="{FF2B5EF4-FFF2-40B4-BE49-F238E27FC236}">
                  <a16:creationId xmlns:a16="http://schemas.microsoft.com/office/drawing/2014/main" id="{0B9168B2-9140-4589-97AC-AA8BF3D037D7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17" name="Listenebenen">
              <a:extLst>
                <a:ext uri="{FF2B5EF4-FFF2-40B4-BE49-F238E27FC236}">
                  <a16:creationId xmlns:a16="http://schemas.microsoft.com/office/drawing/2014/main" id="{3FA99959-6175-40BD-8316-B9CB48413E2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2" name="Text // Listenebene erhöhen">
                <a:extLst>
                  <a:ext uri="{FF2B5EF4-FFF2-40B4-BE49-F238E27FC236}">
                    <a16:creationId xmlns:a16="http://schemas.microsoft.com/office/drawing/2014/main" id="{6A9B0181-F663-45A5-96B2-2C945D0BA835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3" name="Text // Listenebene verringern">
                <a:extLst>
                  <a:ext uri="{FF2B5EF4-FFF2-40B4-BE49-F238E27FC236}">
                    <a16:creationId xmlns:a16="http://schemas.microsoft.com/office/drawing/2014/main" id="{C6D270A9-2AC2-4B02-A9C6-A4D9B4A87EAF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4" name="Listenebenen">
                <a:extLst>
                  <a:ext uri="{FF2B5EF4-FFF2-40B4-BE49-F238E27FC236}">
                    <a16:creationId xmlns:a16="http://schemas.microsoft.com/office/drawing/2014/main" id="{5CF3B0F6-F33A-4994-92E7-BA0F60FA2EBE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5" name="Bild // Listenebene erhöhen">
                <a:extLst>
                  <a:ext uri="{FF2B5EF4-FFF2-40B4-BE49-F238E27FC236}">
                    <a16:creationId xmlns:a16="http://schemas.microsoft.com/office/drawing/2014/main" id="{05C4EBF5-2D49-449A-94AB-BBAD76C2169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6" name="Bild // Listenebene verringern">
                <a:extLst>
                  <a:ext uri="{FF2B5EF4-FFF2-40B4-BE49-F238E27FC236}">
                    <a16:creationId xmlns:a16="http://schemas.microsoft.com/office/drawing/2014/main" id="{02AF4826-02D7-4225-A077-AC4B54D5F8F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0" name="Kopfzeile">
              <a:extLst>
                <a:ext uri="{FF2B5EF4-FFF2-40B4-BE49-F238E27FC236}">
                  <a16:creationId xmlns:a16="http://schemas.microsoft.com/office/drawing/2014/main" id="{622B974C-1CC8-4207-B3F4-D0DC93494D5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854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12">
          <p15:clr>
            <a:srgbClr val="A4A3A4"/>
          </p15:clr>
        </p15:guide>
        <p15:guide id="2" orient="horz" pos="1429">
          <p15:clr>
            <a:srgbClr val="A4A3A4"/>
          </p15:clr>
        </p15:guide>
        <p15:guide id="3" pos="5965">
          <p15:clr>
            <a:srgbClr val="A4A3A4"/>
          </p15:clr>
        </p15:guide>
        <p15:guide id="4" orient="horz" pos="2109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Relationship Id="rId27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image" Target="../media/image2.emf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oleObject" Target="../embeddings/oleObject3.bin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tags" Target="../tags/tag4.xml"/><Relationship Id="rId27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98F728B9-99B5-4D8E-A791-5862AA3EAB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880821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3" imgW="359" imgH="360" progId="TCLayout.ActiveDocument.1">
                  <p:embed/>
                </p:oleObj>
              </mc:Choice>
              <mc:Fallback>
                <p:oleObj name="think-cell Folie" r:id="rId23" imgW="359" imgH="360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98F728B9-99B5-4D8E-A791-5862AA3EAB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Catena-X Signet">
            <a:extLst>
              <a:ext uri="{FF2B5EF4-FFF2-40B4-BE49-F238E27FC236}">
                <a16:creationId xmlns:a16="http://schemas.microsoft.com/office/drawing/2014/main" id="{8A188B8F-EA9D-4561-9F21-0ECE7F77606F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000" y="5849211"/>
            <a:ext cx="305486" cy="324000"/>
          </a:xfrm>
          <a:prstGeom prst="rect">
            <a:avLst/>
          </a:prstGeom>
        </p:spPr>
      </p:pic>
      <p:sp>
        <p:nvSpPr>
          <p:cNvPr id="6" name="Foliennummer">
            <a:extLst>
              <a:ext uri="{FF2B5EF4-FFF2-40B4-BE49-F238E27FC236}">
                <a16:creationId xmlns:a16="http://schemas.microsoft.com/office/drawing/2014/main" id="{3A4522D6-9014-460A-BFEF-00B15B83A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80244" y="5976000"/>
            <a:ext cx="360000" cy="12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5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9pPr>
          </a:lstStyle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Fußzeile">
            <a:extLst>
              <a:ext uri="{FF2B5EF4-FFF2-40B4-BE49-F238E27FC236}">
                <a16:creationId xmlns:a16="http://schemas.microsoft.com/office/drawing/2014/main" id="{0AD3824A-8546-49CA-B2F1-7994635DA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312" y="5976000"/>
            <a:ext cx="4500000" cy="12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600" spc="-10" baseline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9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187E1D4E-4F7E-4CA1-853B-2B7DC88F8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5038" y="2124076"/>
            <a:ext cx="10116448" cy="34559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BF8FF0EE-3A77-4ED2-B2D3-A42847D4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503238"/>
            <a:ext cx="10583173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11" name="Datum">
            <a:extLst>
              <a:ext uri="{FF2B5EF4-FFF2-40B4-BE49-F238E27FC236}">
                <a16:creationId xmlns:a16="http://schemas.microsoft.com/office/drawing/2014/main" id="{8BE4716A-2CDA-4221-9979-BB3583A22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8000" y="360000"/>
            <a:ext cx="486000" cy="18000"/>
          </a:xfrm>
          <a:prstGeom prst="rect">
            <a:avLst/>
          </a:prstGeom>
          <a:solidFill>
            <a:schemeClr val="tx1"/>
          </a:solidFill>
        </p:spPr>
        <p:txBody>
          <a:bodyPr vert="horz" wrap="none" lIns="648000" tIns="0" rIns="0" bIns="18000" rtlCol="0" anchor="ctr" anchorCtr="0"/>
          <a:lstStyle>
            <a:lvl1pPr marL="0" indent="0" algn="l">
              <a:buFont typeface="Arial" panose="020B0604020202020204" pitchFamily="34" charset="0"/>
              <a:buNone/>
              <a:defRPr sz="950" b="1">
                <a:solidFill>
                  <a:schemeClr val="tx1"/>
                </a:solidFill>
              </a:defRPr>
            </a:lvl1pPr>
            <a:lvl2pPr marL="0" algn="l">
              <a:defRPr sz="950" b="1"/>
            </a:lvl2pPr>
            <a:lvl3pPr marL="0" algn="l">
              <a:defRPr sz="950" b="1"/>
            </a:lvl3pPr>
            <a:lvl4pPr marL="0" algn="l">
              <a:defRPr sz="950" b="1"/>
            </a:lvl4pPr>
            <a:lvl5pPr marL="0" algn="l">
              <a:defRPr sz="950" b="1"/>
            </a:lvl5pPr>
            <a:lvl6pPr marL="0" algn="l">
              <a:defRPr sz="950" b="1"/>
            </a:lvl6pPr>
            <a:lvl7pPr marL="0" algn="l">
              <a:defRPr sz="950" b="1"/>
            </a:lvl7pPr>
            <a:lvl8pPr marL="0" algn="l">
              <a:defRPr sz="950" b="1"/>
            </a:lvl8pPr>
            <a:lvl9pPr marL="0" algn="l">
              <a:defRPr sz="950" b="1"/>
            </a:lvl9pPr>
          </a:lstStyle>
          <a:p>
            <a:r>
              <a:rPr lang="de-DE"/>
              <a:t>Hier steht das Kapitel</a:t>
            </a:r>
          </a:p>
        </p:txBody>
      </p:sp>
      <p:grpSp>
        <p:nvGrpSpPr>
          <p:cNvPr id="18" name="Regieanweisungen">
            <a:extLst>
              <a:ext uri="{FF2B5EF4-FFF2-40B4-BE49-F238E27FC236}">
                <a16:creationId xmlns:a16="http://schemas.microsoft.com/office/drawing/2014/main" id="{7FA303D5-E104-44C4-81E9-25997E9C4BE7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9" name="Hilfslinien">
              <a:extLst>
                <a:ext uri="{FF2B5EF4-FFF2-40B4-BE49-F238E27FC236}">
                  <a16:creationId xmlns:a16="http://schemas.microsoft.com/office/drawing/2014/main" id="{D738AE5A-70AC-4106-807A-EEEEF5D1F094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0" name="Zurücksetzen">
              <a:extLst>
                <a:ext uri="{FF2B5EF4-FFF2-40B4-BE49-F238E27FC236}">
                  <a16:creationId xmlns:a16="http://schemas.microsoft.com/office/drawing/2014/main" id="{CC2F4140-A4E6-4FE5-AACB-B59D5EAC63BD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1" name="Layoutwechsel">
              <a:extLst>
                <a:ext uri="{FF2B5EF4-FFF2-40B4-BE49-F238E27FC236}">
                  <a16:creationId xmlns:a16="http://schemas.microsoft.com/office/drawing/2014/main" id="{D083A641-A5D6-4595-83A5-72E4C7957E6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2" name="Fußzeile">
              <a:extLst>
                <a:ext uri="{FF2B5EF4-FFF2-40B4-BE49-F238E27FC236}">
                  <a16:creationId xmlns:a16="http://schemas.microsoft.com/office/drawing/2014/main" id="{5438EEFC-2D0C-4A05-88DD-20AA9F1B585C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3" name="Listenebenen">
              <a:extLst>
                <a:ext uri="{FF2B5EF4-FFF2-40B4-BE49-F238E27FC236}">
                  <a16:creationId xmlns:a16="http://schemas.microsoft.com/office/drawing/2014/main" id="{49CAFA0D-D04E-4535-B5F5-0BDCA6FCB6F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4" name="Text // Listenebene erhöhen">
                <a:extLst>
                  <a:ext uri="{FF2B5EF4-FFF2-40B4-BE49-F238E27FC236}">
                    <a16:creationId xmlns:a16="http://schemas.microsoft.com/office/drawing/2014/main" id="{C93F204B-6AE4-48EA-B442-BC08DA444B1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5" name="Text // Listenebene verringern">
                <a:extLst>
                  <a:ext uri="{FF2B5EF4-FFF2-40B4-BE49-F238E27FC236}">
                    <a16:creationId xmlns:a16="http://schemas.microsoft.com/office/drawing/2014/main" id="{3A7BEF8E-9860-48FC-AB7B-FAB9134B1ADC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6" name="Listenebenen">
                <a:extLst>
                  <a:ext uri="{FF2B5EF4-FFF2-40B4-BE49-F238E27FC236}">
                    <a16:creationId xmlns:a16="http://schemas.microsoft.com/office/drawing/2014/main" id="{84F03A39-B63D-482F-81DC-372C5E0520DB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7" name="Bild // Listenebene erhöhen">
                <a:extLst>
                  <a:ext uri="{FF2B5EF4-FFF2-40B4-BE49-F238E27FC236}">
                    <a16:creationId xmlns:a16="http://schemas.microsoft.com/office/drawing/2014/main" id="{C035E6F7-2A22-4ACC-B15A-6046973FCC9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6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8" name="Bild // Listenebene verringern">
                <a:extLst>
                  <a:ext uri="{FF2B5EF4-FFF2-40B4-BE49-F238E27FC236}">
                    <a16:creationId xmlns:a16="http://schemas.microsoft.com/office/drawing/2014/main" id="{376E772D-48C9-4D4B-8E13-CA7261C7C18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7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28274F0B-20E2-490C-BE21-6E0853E32AC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88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9" r:id="rId2"/>
    <p:sldLayoutId id="2147483662" r:id="rId3"/>
    <p:sldLayoutId id="2147483664" r:id="rId4"/>
    <p:sldLayoutId id="2147483693" r:id="rId5"/>
    <p:sldLayoutId id="2147483694" r:id="rId6"/>
    <p:sldLayoutId id="2147483686" r:id="rId7"/>
    <p:sldLayoutId id="2147483692" r:id="rId8"/>
    <p:sldLayoutId id="2147483688" r:id="rId9"/>
    <p:sldLayoutId id="2147483660" r:id="rId10"/>
    <p:sldLayoutId id="2147483690" r:id="rId11"/>
    <p:sldLayoutId id="2147483663" r:id="rId12"/>
    <p:sldLayoutId id="2147483661" r:id="rId13"/>
    <p:sldLayoutId id="2147483695" r:id="rId14"/>
    <p:sldLayoutId id="2147483698" r:id="rId15"/>
    <p:sldLayoutId id="2147483689" r:id="rId16"/>
    <p:sldLayoutId id="2147483691" r:id="rId17"/>
    <p:sldLayoutId id="2147483696" r:id="rId18"/>
    <p:sldLayoutId id="2147483697" r:id="rId19"/>
    <p:sldLayoutId id="2147483744" r:id="rId20"/>
  </p:sldLayoutIdLst>
  <p:hf hdr="0"/>
  <p:txStyles>
    <p:titleStyle>
      <a:lvl1pPr marL="0" indent="0" algn="l" defTabSz="864017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None/>
        <a:defRPr sz="3300" kern="120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864000" indent="-864000" algn="l" defTabSz="864017" rtl="0" eaLnBrk="1" latinLnBrk="0" hangingPunct="1">
        <a:lnSpc>
          <a:spcPct val="95000"/>
        </a:lnSpc>
        <a:spcBef>
          <a:spcPts val="2000"/>
        </a:spcBef>
        <a:spcAft>
          <a:spcPts val="600"/>
        </a:spcAft>
        <a:buSzPct val="170000"/>
        <a:buFont typeface="Arial" panose="020B0604020202020204" pitchFamily="34" charset="0"/>
        <a:buChar char="→"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1080000" indent="-21600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Char char="→"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98F728B9-99B5-4D8E-A791-5862AA3EAB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880821595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3" imgW="359" imgH="360" progId="TCLayout.ActiveDocument.1">
                  <p:embed/>
                </p:oleObj>
              </mc:Choice>
              <mc:Fallback>
                <p:oleObj name="think-cell Folie" r:id="rId23" imgW="359" imgH="360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98F728B9-99B5-4D8E-A791-5862AA3EAB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Catena-X Signet">
            <a:extLst>
              <a:ext uri="{FF2B5EF4-FFF2-40B4-BE49-F238E27FC236}">
                <a16:creationId xmlns:a16="http://schemas.microsoft.com/office/drawing/2014/main" id="{8A188B8F-EA9D-4561-9F21-0ECE7F77606F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000" y="5849211"/>
            <a:ext cx="305486" cy="324000"/>
          </a:xfrm>
          <a:prstGeom prst="rect">
            <a:avLst/>
          </a:prstGeom>
        </p:spPr>
      </p:pic>
      <p:sp>
        <p:nvSpPr>
          <p:cNvPr id="6" name="Foliennummer">
            <a:extLst>
              <a:ext uri="{FF2B5EF4-FFF2-40B4-BE49-F238E27FC236}">
                <a16:creationId xmlns:a16="http://schemas.microsoft.com/office/drawing/2014/main" id="{3A4522D6-9014-460A-BFEF-00B15B83A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80244" y="5976000"/>
            <a:ext cx="360000" cy="12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5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9pPr>
          </a:lstStyle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Fußzeile">
            <a:extLst>
              <a:ext uri="{FF2B5EF4-FFF2-40B4-BE49-F238E27FC236}">
                <a16:creationId xmlns:a16="http://schemas.microsoft.com/office/drawing/2014/main" id="{0AD3824A-8546-49CA-B2F1-7994635DA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312" y="5976000"/>
            <a:ext cx="4500000" cy="12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600" spc="-10" baseline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9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187E1D4E-4F7E-4CA1-853B-2B7DC88F8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5038" y="2124076"/>
            <a:ext cx="10116447" cy="34559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BF8FF0EE-3A77-4ED2-B2D3-A42847D4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4" y="503238"/>
            <a:ext cx="10583173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11" name="Datum">
            <a:extLst>
              <a:ext uri="{FF2B5EF4-FFF2-40B4-BE49-F238E27FC236}">
                <a16:creationId xmlns:a16="http://schemas.microsoft.com/office/drawing/2014/main" id="{8BE4716A-2CDA-4221-9979-BB3583A22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8000" y="360000"/>
            <a:ext cx="486000" cy="18000"/>
          </a:xfrm>
          <a:prstGeom prst="rect">
            <a:avLst/>
          </a:prstGeom>
          <a:solidFill>
            <a:schemeClr val="tx1"/>
          </a:solidFill>
        </p:spPr>
        <p:txBody>
          <a:bodyPr vert="horz" wrap="none" lIns="648000" tIns="0" rIns="0" bIns="18000" rtlCol="0" anchor="ctr" anchorCtr="0"/>
          <a:lstStyle>
            <a:lvl1pPr marL="0" indent="0" algn="l">
              <a:buFont typeface="Arial" panose="020B0604020202020204" pitchFamily="34" charset="0"/>
              <a:buNone/>
              <a:defRPr sz="950" b="1">
                <a:solidFill>
                  <a:schemeClr val="tx1"/>
                </a:solidFill>
              </a:defRPr>
            </a:lvl1pPr>
            <a:lvl2pPr marL="0" algn="l">
              <a:defRPr sz="950" b="1"/>
            </a:lvl2pPr>
            <a:lvl3pPr marL="0" algn="l">
              <a:defRPr sz="950" b="1"/>
            </a:lvl3pPr>
            <a:lvl4pPr marL="0" algn="l">
              <a:defRPr sz="950" b="1"/>
            </a:lvl4pPr>
            <a:lvl5pPr marL="0" algn="l">
              <a:defRPr sz="950" b="1"/>
            </a:lvl5pPr>
            <a:lvl6pPr marL="0" algn="l">
              <a:defRPr sz="950" b="1"/>
            </a:lvl6pPr>
            <a:lvl7pPr marL="0" algn="l">
              <a:defRPr sz="950" b="1"/>
            </a:lvl7pPr>
            <a:lvl8pPr marL="0" algn="l">
              <a:defRPr sz="950" b="1"/>
            </a:lvl8pPr>
            <a:lvl9pPr marL="0" algn="l">
              <a:defRPr sz="950" b="1"/>
            </a:lvl9pPr>
          </a:lstStyle>
          <a:p>
            <a:r>
              <a:rPr lang="de-DE"/>
              <a:t>Hier steht das Kapitel</a:t>
            </a:r>
          </a:p>
        </p:txBody>
      </p:sp>
      <p:grpSp>
        <p:nvGrpSpPr>
          <p:cNvPr id="18" name="Regieanweisungen">
            <a:extLst>
              <a:ext uri="{FF2B5EF4-FFF2-40B4-BE49-F238E27FC236}">
                <a16:creationId xmlns:a16="http://schemas.microsoft.com/office/drawing/2014/main" id="{7FA303D5-E104-44C4-81E9-25997E9C4BE7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9" name="Hilfslinien">
              <a:extLst>
                <a:ext uri="{FF2B5EF4-FFF2-40B4-BE49-F238E27FC236}">
                  <a16:creationId xmlns:a16="http://schemas.microsoft.com/office/drawing/2014/main" id="{D738AE5A-70AC-4106-807A-EEEEF5D1F094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0" name="Zurücksetzen">
              <a:extLst>
                <a:ext uri="{FF2B5EF4-FFF2-40B4-BE49-F238E27FC236}">
                  <a16:creationId xmlns:a16="http://schemas.microsoft.com/office/drawing/2014/main" id="{CC2F4140-A4E6-4FE5-AACB-B59D5EAC63BD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1" name="Layoutwechsel">
              <a:extLst>
                <a:ext uri="{FF2B5EF4-FFF2-40B4-BE49-F238E27FC236}">
                  <a16:creationId xmlns:a16="http://schemas.microsoft.com/office/drawing/2014/main" id="{D083A641-A5D6-4595-83A5-72E4C7957E6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2" name="Fußzeile">
              <a:extLst>
                <a:ext uri="{FF2B5EF4-FFF2-40B4-BE49-F238E27FC236}">
                  <a16:creationId xmlns:a16="http://schemas.microsoft.com/office/drawing/2014/main" id="{5438EEFC-2D0C-4A05-88DD-20AA9F1B585C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3" name="Listenebenen">
              <a:extLst>
                <a:ext uri="{FF2B5EF4-FFF2-40B4-BE49-F238E27FC236}">
                  <a16:creationId xmlns:a16="http://schemas.microsoft.com/office/drawing/2014/main" id="{49CAFA0D-D04E-4535-B5F5-0BDCA6FCB6F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4" name="Text // Listenebene erhöhen">
                <a:extLst>
                  <a:ext uri="{FF2B5EF4-FFF2-40B4-BE49-F238E27FC236}">
                    <a16:creationId xmlns:a16="http://schemas.microsoft.com/office/drawing/2014/main" id="{C93F204B-6AE4-48EA-B442-BC08DA444B1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5" name="Text // Listenebene verringern">
                <a:extLst>
                  <a:ext uri="{FF2B5EF4-FFF2-40B4-BE49-F238E27FC236}">
                    <a16:creationId xmlns:a16="http://schemas.microsoft.com/office/drawing/2014/main" id="{3A7BEF8E-9860-48FC-AB7B-FAB9134B1ADC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6" name="Listenebenen">
                <a:extLst>
                  <a:ext uri="{FF2B5EF4-FFF2-40B4-BE49-F238E27FC236}">
                    <a16:creationId xmlns:a16="http://schemas.microsoft.com/office/drawing/2014/main" id="{84F03A39-B63D-482F-81DC-372C5E0520DB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7" name="Bild // Listenebene erhöhen">
                <a:extLst>
                  <a:ext uri="{FF2B5EF4-FFF2-40B4-BE49-F238E27FC236}">
                    <a16:creationId xmlns:a16="http://schemas.microsoft.com/office/drawing/2014/main" id="{C035E6F7-2A22-4ACC-B15A-6046973FCC9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6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8" name="Bild // Listenebene verringern">
                <a:extLst>
                  <a:ext uri="{FF2B5EF4-FFF2-40B4-BE49-F238E27FC236}">
                    <a16:creationId xmlns:a16="http://schemas.microsoft.com/office/drawing/2014/main" id="{376E772D-48C9-4D4B-8E13-CA7261C7C18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7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28274F0B-20E2-490C-BE21-6E0853E32AC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633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  <p:sldLayoutId id="2147483731" r:id="rId20"/>
  </p:sldLayoutIdLst>
  <p:hf hdr="0"/>
  <p:txStyles>
    <p:titleStyle>
      <a:lvl1pPr marL="0" indent="0" algn="l" defTabSz="864002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None/>
        <a:defRPr sz="3300" kern="120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863985" indent="-863985" algn="l" defTabSz="864002" rtl="0" eaLnBrk="1" latinLnBrk="0" hangingPunct="1">
        <a:lnSpc>
          <a:spcPct val="95000"/>
        </a:lnSpc>
        <a:spcBef>
          <a:spcPts val="1999"/>
        </a:spcBef>
        <a:spcAft>
          <a:spcPts val="600"/>
        </a:spcAft>
        <a:buSzPct val="170000"/>
        <a:buFont typeface="Arial" panose="020B0604020202020204" pitchFamily="34" charset="0"/>
        <a:buChar char="→"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1079981" indent="-215996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Char char="→"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1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02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2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03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04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05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06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06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619D8AB-1AF9-9F07-0778-07481B51886A}"/>
              </a:ext>
            </a:extLst>
          </p:cNvPr>
          <p:cNvSpPr/>
          <p:nvPr/>
        </p:nvSpPr>
        <p:spPr>
          <a:xfrm>
            <a:off x="2450972" y="1036320"/>
            <a:ext cx="7307708" cy="914400"/>
          </a:xfrm>
          <a:prstGeom prst="rect">
            <a:avLst/>
          </a:prstGeom>
          <a:solidFill>
            <a:srgbClr val="979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Core Service Provider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1CBBB5-E490-632C-3500-BF1B0D81BC76}"/>
              </a:ext>
            </a:extLst>
          </p:cNvPr>
          <p:cNvSpPr/>
          <p:nvPr/>
        </p:nvSpPr>
        <p:spPr>
          <a:xfrm>
            <a:off x="4854981" y="1316736"/>
            <a:ext cx="2019692" cy="48158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>
                <a:solidFill>
                  <a:schemeClr val="tx1"/>
                </a:solidFill>
              </a:rPr>
              <a:t>Identity Wallet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59FBB2-7848-769E-94C9-F300BF5E6036}"/>
              </a:ext>
            </a:extLst>
          </p:cNvPr>
          <p:cNvSpPr/>
          <p:nvPr/>
        </p:nvSpPr>
        <p:spPr>
          <a:xfrm>
            <a:off x="2534321" y="1316736"/>
            <a:ext cx="1042416" cy="48158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Registration Service(s)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CC2A09-1C9A-F2EC-53CB-EAA736915D21}"/>
              </a:ext>
            </a:extLst>
          </p:cNvPr>
          <p:cNvSpPr/>
          <p:nvPr/>
        </p:nvSpPr>
        <p:spPr>
          <a:xfrm>
            <a:off x="2388636" y="614679"/>
            <a:ext cx="7415764" cy="5412953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196B2-A3CA-6195-C36F-3ECEE282AFEE}"/>
              </a:ext>
            </a:extLst>
          </p:cNvPr>
          <p:cNvSpPr txBox="1"/>
          <p:nvPr/>
        </p:nvSpPr>
        <p:spPr>
          <a:xfrm>
            <a:off x="2280920" y="383846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Data Space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EBBBF9-8848-EF04-F835-D6A7355EE3FD}"/>
              </a:ext>
            </a:extLst>
          </p:cNvPr>
          <p:cNvSpPr/>
          <p:nvPr/>
        </p:nvSpPr>
        <p:spPr>
          <a:xfrm>
            <a:off x="3694651" y="1316736"/>
            <a:ext cx="1042416" cy="48158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Administration Service(s)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881EAB-8516-BE0C-D185-0B3440EB0C05}"/>
              </a:ext>
            </a:extLst>
          </p:cNvPr>
          <p:cNvSpPr/>
          <p:nvPr/>
        </p:nvSpPr>
        <p:spPr>
          <a:xfrm>
            <a:off x="4963577" y="1558290"/>
            <a:ext cx="297180" cy="148590"/>
          </a:xfrm>
          <a:prstGeom prst="rect">
            <a:avLst/>
          </a:prstGeom>
          <a:solidFill>
            <a:srgbClr val="57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DP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A78BB2-702B-1A62-7A42-4A2F1D3E192F}"/>
              </a:ext>
            </a:extLst>
          </p:cNvPr>
          <p:cNvSpPr/>
          <p:nvPr/>
        </p:nvSpPr>
        <p:spPr>
          <a:xfrm>
            <a:off x="5368474" y="1558290"/>
            <a:ext cx="297180" cy="148590"/>
          </a:xfrm>
          <a:prstGeom prst="rect">
            <a:avLst/>
          </a:prstGeom>
          <a:solidFill>
            <a:srgbClr val="57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57B8E7-D67D-9791-B347-77EF15A5D1A1}"/>
              </a:ext>
            </a:extLst>
          </p:cNvPr>
          <p:cNvSpPr/>
          <p:nvPr/>
        </p:nvSpPr>
        <p:spPr>
          <a:xfrm>
            <a:off x="5773371" y="1558290"/>
            <a:ext cx="297180" cy="148590"/>
          </a:xfrm>
          <a:prstGeom prst="rect">
            <a:avLst/>
          </a:prstGeom>
          <a:solidFill>
            <a:srgbClr val="57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DP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6AF59B-1E77-30F4-CE02-B811429005ED}"/>
              </a:ext>
            </a:extLst>
          </p:cNvPr>
          <p:cNvSpPr/>
          <p:nvPr/>
        </p:nvSpPr>
        <p:spPr>
          <a:xfrm>
            <a:off x="6305267" y="1555496"/>
            <a:ext cx="431229" cy="148590"/>
          </a:xfrm>
          <a:prstGeom prst="rect">
            <a:avLst/>
          </a:prstGeom>
          <a:solidFill>
            <a:srgbClr val="57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CSP-B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AB54E6-C41E-50EA-D726-ACBA9C6AA0E9}"/>
              </a:ext>
            </a:extLst>
          </p:cNvPr>
          <p:cNvSpPr/>
          <p:nvPr/>
        </p:nvSpPr>
        <p:spPr>
          <a:xfrm>
            <a:off x="6305267" y="1242441"/>
            <a:ext cx="404896" cy="14859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STS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3DBB2A-24C1-3F34-4E17-E206B1168501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6070551" y="1629791"/>
            <a:ext cx="234716" cy="2794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F69C5E9-CA48-2629-F1F4-2FFDDDEA2B48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6070551" y="1316736"/>
            <a:ext cx="234716" cy="315849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D3D6169-4DAA-DB27-B04F-ACA12FBE2DE2}"/>
              </a:ext>
            </a:extLst>
          </p:cNvPr>
          <p:cNvSpPr/>
          <p:nvPr/>
        </p:nvSpPr>
        <p:spPr>
          <a:xfrm>
            <a:off x="6982390" y="1314704"/>
            <a:ext cx="656361" cy="481584"/>
          </a:xfrm>
          <a:prstGeom prst="rect">
            <a:avLst/>
          </a:prstGeom>
          <a:solidFill>
            <a:srgbClr val="FFA600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Policy Template Hub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CECFD-D416-BD73-FD49-4CC575B70194}"/>
              </a:ext>
            </a:extLst>
          </p:cNvPr>
          <p:cNvSpPr/>
          <p:nvPr/>
        </p:nvSpPr>
        <p:spPr>
          <a:xfrm>
            <a:off x="7678553" y="1314704"/>
            <a:ext cx="656361" cy="481584"/>
          </a:xfrm>
          <a:prstGeom prst="rect">
            <a:avLst/>
          </a:prstGeom>
          <a:solidFill>
            <a:srgbClr val="FFA600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Authority &amp; </a:t>
            </a:r>
            <a:r>
              <a:rPr lang="en-US" sz="600">
                <a:solidFill>
                  <a:schemeClr val="tx1"/>
                </a:solidFill>
              </a:rPr>
              <a:t>Schema Registry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3927B8D-9D05-72B0-9FC9-825511EAC2E3}"/>
              </a:ext>
            </a:extLst>
          </p:cNvPr>
          <p:cNvSpPr/>
          <p:nvPr/>
        </p:nvSpPr>
        <p:spPr>
          <a:xfrm>
            <a:off x="8374716" y="1314704"/>
            <a:ext cx="656361" cy="481584"/>
          </a:xfrm>
          <a:prstGeom prst="rect">
            <a:avLst/>
          </a:prstGeom>
          <a:solidFill>
            <a:srgbClr val="FFA600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>
                <a:solidFill>
                  <a:schemeClr val="tx1"/>
                </a:solidFill>
              </a:rPr>
              <a:t>Issuer Component</a:t>
            </a:r>
            <a:endParaRPr lang="en-US" sz="600" dirty="0">
              <a:solidFill>
                <a:schemeClr val="tx1"/>
              </a:solidFill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1F600A9-46A3-93B2-77DA-658945B0399C}"/>
              </a:ext>
            </a:extLst>
          </p:cNvPr>
          <p:cNvGrpSpPr/>
          <p:nvPr/>
        </p:nvGrpSpPr>
        <p:grpSpPr>
          <a:xfrm>
            <a:off x="2518238" y="2589276"/>
            <a:ext cx="1524934" cy="914400"/>
            <a:chOff x="2518238" y="2916936"/>
            <a:chExt cx="1524934" cy="9144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C08546A-A1F7-EFCF-4E5C-BFD8C7394B0F}"/>
                </a:ext>
              </a:extLst>
            </p:cNvPr>
            <p:cNvSpPr/>
            <p:nvPr/>
          </p:nvSpPr>
          <p:spPr>
            <a:xfrm>
              <a:off x="2518238" y="2916936"/>
              <a:ext cx="1524934" cy="914400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/>
                <a:t>Data Provider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C9965A7-67C5-FD7C-6A47-8BDD3E8379D6}"/>
                </a:ext>
              </a:extLst>
            </p:cNvPr>
            <p:cNvSpPr/>
            <p:nvPr/>
          </p:nvSpPr>
          <p:spPr>
            <a:xfrm>
              <a:off x="2759497" y="3225524"/>
              <a:ext cx="1042416" cy="4815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Own Wallet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E94C6E0-5E43-AAA7-E894-27421065FB3E}"/>
                </a:ext>
              </a:extLst>
            </p:cNvPr>
            <p:cNvSpPr/>
            <p:nvPr/>
          </p:nvSpPr>
          <p:spPr>
            <a:xfrm>
              <a:off x="2981905" y="3466316"/>
              <a:ext cx="597600" cy="148590"/>
            </a:xfrm>
            <a:prstGeom prst="rect">
              <a:avLst/>
            </a:prstGeom>
            <a:solidFill>
              <a:srgbClr val="57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C53B90D-B9DF-593B-F2D9-3CF4E70CC518}"/>
                </a:ext>
              </a:extLst>
            </p:cNvPr>
            <p:cNvSpPr/>
            <p:nvPr/>
          </p:nvSpPr>
          <p:spPr>
            <a:xfrm>
              <a:off x="3547460" y="3151229"/>
              <a:ext cx="404896" cy="148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STS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DF656B3-4FF6-680F-50DD-351554B69F34}"/>
              </a:ext>
            </a:extLst>
          </p:cNvPr>
          <p:cNvGrpSpPr/>
          <p:nvPr/>
        </p:nvGrpSpPr>
        <p:grpSpPr>
          <a:xfrm>
            <a:off x="8162625" y="2589276"/>
            <a:ext cx="1524934" cy="914400"/>
            <a:chOff x="8162625" y="2916936"/>
            <a:chExt cx="1524934" cy="9144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FCF737D-9B1E-2177-C3EC-3228B0048189}"/>
                </a:ext>
              </a:extLst>
            </p:cNvPr>
            <p:cNvSpPr/>
            <p:nvPr/>
          </p:nvSpPr>
          <p:spPr>
            <a:xfrm>
              <a:off x="8162625" y="2916936"/>
              <a:ext cx="1524934" cy="914400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/>
                <a:t>Data Consumer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5E8EF18-A053-30C2-8EE3-6A227ABB1EE0}"/>
                </a:ext>
              </a:extLst>
            </p:cNvPr>
            <p:cNvSpPr/>
            <p:nvPr/>
          </p:nvSpPr>
          <p:spPr>
            <a:xfrm>
              <a:off x="8403884" y="3225524"/>
              <a:ext cx="1042416" cy="4815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Own Wallet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FFFC102-5160-22C2-FB44-579D8ADC9366}"/>
                </a:ext>
              </a:extLst>
            </p:cNvPr>
            <p:cNvSpPr/>
            <p:nvPr/>
          </p:nvSpPr>
          <p:spPr>
            <a:xfrm>
              <a:off x="8626292" y="3466316"/>
              <a:ext cx="597600" cy="148590"/>
            </a:xfrm>
            <a:prstGeom prst="rect">
              <a:avLst/>
            </a:prstGeom>
            <a:solidFill>
              <a:srgbClr val="57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84104D0-7F2C-1DB3-027D-5FC919CDE83A}"/>
                </a:ext>
              </a:extLst>
            </p:cNvPr>
            <p:cNvSpPr/>
            <p:nvPr/>
          </p:nvSpPr>
          <p:spPr>
            <a:xfrm>
              <a:off x="9191847" y="3151229"/>
              <a:ext cx="404896" cy="148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STS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8077416-C54C-3B93-21DA-B0D1AB350688}"/>
              </a:ext>
            </a:extLst>
          </p:cNvPr>
          <p:cNvSpPr/>
          <p:nvPr/>
        </p:nvSpPr>
        <p:spPr>
          <a:xfrm>
            <a:off x="4397535" y="3138534"/>
            <a:ext cx="871795" cy="2781841"/>
          </a:xfrm>
          <a:prstGeom prst="rect">
            <a:avLst/>
          </a:prstGeom>
          <a:solidFill>
            <a:srgbClr val="979797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chemeClr val="tx1"/>
                </a:solidFill>
              </a:rPr>
              <a:t>EDC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7858F64-A79B-54C1-8EA6-C4FB7362B873}"/>
              </a:ext>
            </a:extLst>
          </p:cNvPr>
          <p:cNvSpPr/>
          <p:nvPr/>
        </p:nvSpPr>
        <p:spPr>
          <a:xfrm>
            <a:off x="7028783" y="3138534"/>
            <a:ext cx="871795" cy="2781841"/>
          </a:xfrm>
          <a:prstGeom prst="rect">
            <a:avLst/>
          </a:prstGeom>
          <a:solidFill>
            <a:srgbClr val="979797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chemeClr val="tx1"/>
                </a:solidFill>
              </a:rPr>
              <a:t>EDC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1ED8A12-F909-556A-DA3E-35EEE35877AD}"/>
              </a:ext>
            </a:extLst>
          </p:cNvPr>
          <p:cNvSpPr/>
          <p:nvPr/>
        </p:nvSpPr>
        <p:spPr>
          <a:xfrm>
            <a:off x="4484998" y="5550329"/>
            <a:ext cx="696867" cy="323528"/>
          </a:xfrm>
          <a:prstGeom prst="rect">
            <a:avLst/>
          </a:prstGeom>
          <a:solidFill>
            <a:srgbClr val="FFA600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Logging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agreement log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B327B5C-CE93-6ABA-FFD6-BAF8A5925E0D}"/>
              </a:ext>
            </a:extLst>
          </p:cNvPr>
          <p:cNvSpPr/>
          <p:nvPr/>
        </p:nvSpPr>
        <p:spPr>
          <a:xfrm>
            <a:off x="7116246" y="5541968"/>
            <a:ext cx="696867" cy="323528"/>
          </a:xfrm>
          <a:prstGeom prst="rect">
            <a:avLst/>
          </a:prstGeom>
          <a:solidFill>
            <a:srgbClr val="FFA600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Logging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agreement log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714EE0F-E2C1-34D9-7435-5FEC988ED6F1}"/>
              </a:ext>
            </a:extLst>
          </p:cNvPr>
          <p:cNvSpPr/>
          <p:nvPr/>
        </p:nvSpPr>
        <p:spPr>
          <a:xfrm>
            <a:off x="9115513" y="3820919"/>
            <a:ext cx="1144091" cy="475361"/>
          </a:xfrm>
          <a:prstGeom prst="rect">
            <a:avLst/>
          </a:prstGeom>
          <a:solidFill>
            <a:srgbClr val="979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Example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Purpose: “Data_Usage_Contract_VehicleData_1.2.0”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5C785CF-5785-68D5-5E3A-6C8BFFF00BB7}"/>
              </a:ext>
            </a:extLst>
          </p:cNvPr>
          <p:cNvSpPr/>
          <p:nvPr/>
        </p:nvSpPr>
        <p:spPr>
          <a:xfrm>
            <a:off x="9115512" y="4875982"/>
            <a:ext cx="1144091" cy="1072291"/>
          </a:xfrm>
          <a:prstGeom prst="rect">
            <a:avLst/>
          </a:prstGeom>
          <a:solidFill>
            <a:srgbClr val="979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Data Usage Contract </a:t>
            </a:r>
            <a:r>
              <a:rPr lang="en-US" sz="700" b="1" dirty="0" err="1">
                <a:solidFill>
                  <a:schemeClr val="tx1"/>
                </a:solidFill>
              </a:rPr>
              <a:t>VehicleData</a:t>
            </a:r>
            <a:r>
              <a:rPr lang="en-US" sz="700" b="1" dirty="0">
                <a:solidFill>
                  <a:schemeClr val="tx1"/>
                </a:solidFill>
              </a:rPr>
              <a:t> 1.2.0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700" dirty="0">
                <a:solidFill>
                  <a:schemeClr val="tx1"/>
                </a:solidFill>
              </a:rPr>
              <a:t>Individual Usage Right #1</a:t>
            </a:r>
          </a:p>
          <a:p>
            <a:endParaRPr lang="en-US" sz="7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700" dirty="0">
                <a:solidFill>
                  <a:schemeClr val="tx1"/>
                </a:solidFill>
              </a:rPr>
              <a:t>Individual Usage Right #2</a:t>
            </a:r>
          </a:p>
          <a:p>
            <a:endParaRPr lang="en-US" sz="7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700" dirty="0">
                <a:solidFill>
                  <a:schemeClr val="tx1"/>
                </a:solidFill>
              </a:rPr>
              <a:t>---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874C553-904D-4203-23A0-D235EFC91DDD}"/>
              </a:ext>
            </a:extLst>
          </p:cNvPr>
          <p:cNvCxnSpPr>
            <a:cxnSpLocks/>
            <a:stCxn id="41" idx="0"/>
          </p:cNvCxnSpPr>
          <p:nvPr/>
        </p:nvCxnSpPr>
        <p:spPr>
          <a:xfrm rot="16200000" flipV="1">
            <a:off x="6902454" y="-485740"/>
            <a:ext cx="5235" cy="3595653"/>
          </a:xfrm>
          <a:prstGeom prst="bentConnector3">
            <a:avLst>
              <a:gd name="adj1" fmla="val 7610831"/>
            </a:avLst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72DF9BD-833D-9138-A9FD-5B42383084CD}"/>
              </a:ext>
            </a:extLst>
          </p:cNvPr>
          <p:cNvCxnSpPr>
            <a:cxnSpLocks/>
            <a:stCxn id="3" idx="0"/>
            <a:endCxn id="19" idx="0"/>
          </p:cNvCxnSpPr>
          <p:nvPr/>
        </p:nvCxnSpPr>
        <p:spPr>
          <a:xfrm rot="16200000" flipH="1" flipV="1">
            <a:off x="6806444" y="-1275881"/>
            <a:ext cx="2032" cy="5183201"/>
          </a:xfrm>
          <a:prstGeom prst="bentConnector3">
            <a:avLst>
              <a:gd name="adj1" fmla="val -25750000"/>
            </a:avLst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BEFE20B-281B-76DB-1019-D2834CDA06A7}"/>
              </a:ext>
            </a:extLst>
          </p:cNvPr>
          <p:cNvSpPr/>
          <p:nvPr/>
        </p:nvSpPr>
        <p:spPr>
          <a:xfrm>
            <a:off x="6518697" y="2536904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880EEC1-C634-7E79-C01C-0200E899C37E}"/>
              </a:ext>
            </a:extLst>
          </p:cNvPr>
          <p:cNvCxnSpPr>
            <a:cxnSpLocks/>
          </p:cNvCxnSpPr>
          <p:nvPr/>
        </p:nvCxnSpPr>
        <p:spPr>
          <a:xfrm rot="10800000">
            <a:off x="6300979" y="1705991"/>
            <a:ext cx="1861653" cy="1080038"/>
          </a:xfrm>
          <a:prstGeom prst="bentConnector2">
            <a:avLst/>
          </a:prstGeom>
          <a:ln w="127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6D3CDF0-6709-D7B8-07D9-DD4279C06E04}"/>
              </a:ext>
            </a:extLst>
          </p:cNvPr>
          <p:cNvSpPr txBox="1"/>
          <p:nvPr/>
        </p:nvSpPr>
        <p:spPr>
          <a:xfrm>
            <a:off x="6413559" y="2641444"/>
            <a:ext cx="17155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Retrieve OTT managed Wallet or own Wallet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BFEA0B-4372-A1CB-8E36-7332E2AAB569}"/>
              </a:ext>
            </a:extLst>
          </p:cNvPr>
          <p:cNvSpPr txBox="1"/>
          <p:nvPr/>
        </p:nvSpPr>
        <p:spPr>
          <a:xfrm>
            <a:off x="3670231" y="3719931"/>
            <a:ext cx="8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Register data &amp; create data offers with </a:t>
            </a:r>
            <a:r>
              <a:rPr lang="en-US" sz="600" dirty="0" err="1"/>
              <a:t>UseCase</a:t>
            </a:r>
            <a:r>
              <a:rPr lang="en-US" sz="600" dirty="0"/>
              <a:t> Policy (access and/or usage)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CD70721-7E02-890F-05CD-0F5CD00F70AC}"/>
              </a:ext>
            </a:extLst>
          </p:cNvPr>
          <p:cNvSpPr/>
          <p:nvPr/>
        </p:nvSpPr>
        <p:spPr>
          <a:xfrm>
            <a:off x="3384948" y="3542512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F1EAAE28-4671-203C-18F1-E61B26B1CAE6}"/>
              </a:ext>
            </a:extLst>
          </p:cNvPr>
          <p:cNvCxnSpPr>
            <a:cxnSpLocks/>
            <a:stCxn id="50" idx="1"/>
            <a:endCxn id="42" idx="2"/>
          </p:cNvCxnSpPr>
          <p:nvPr/>
        </p:nvCxnSpPr>
        <p:spPr>
          <a:xfrm rot="10800000">
            <a:off x="3280705" y="3503677"/>
            <a:ext cx="1116830" cy="1025779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33025765-A92D-F72D-1965-1764127E668D}"/>
              </a:ext>
            </a:extLst>
          </p:cNvPr>
          <p:cNvSpPr/>
          <p:nvPr/>
        </p:nvSpPr>
        <p:spPr>
          <a:xfrm>
            <a:off x="5451691" y="3270834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C7E1F60-4C32-EAF6-04EC-D9F8100BFDE0}"/>
              </a:ext>
            </a:extLst>
          </p:cNvPr>
          <p:cNvSpPr/>
          <p:nvPr/>
        </p:nvSpPr>
        <p:spPr>
          <a:xfrm>
            <a:off x="5465006" y="3856184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5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0899A66-B0A4-0870-AAAB-6C97DA9538CB}"/>
              </a:ext>
            </a:extLst>
          </p:cNvPr>
          <p:cNvSpPr/>
          <p:nvPr/>
        </p:nvSpPr>
        <p:spPr>
          <a:xfrm>
            <a:off x="5470635" y="4441534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8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07C2F76-08E8-C420-BFC2-A65B4B495164}"/>
              </a:ext>
            </a:extLst>
          </p:cNvPr>
          <p:cNvSpPr/>
          <p:nvPr/>
        </p:nvSpPr>
        <p:spPr>
          <a:xfrm>
            <a:off x="5476264" y="5026884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9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D34D526-1DF2-B847-C2B3-4397C55C111D}"/>
              </a:ext>
            </a:extLst>
          </p:cNvPr>
          <p:cNvSpPr/>
          <p:nvPr/>
        </p:nvSpPr>
        <p:spPr>
          <a:xfrm>
            <a:off x="5476264" y="5612233"/>
            <a:ext cx="36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90958DA-7A06-C832-2383-73FE3AD9C386}"/>
              </a:ext>
            </a:extLst>
          </p:cNvPr>
          <p:cNvSpPr txBox="1"/>
          <p:nvPr/>
        </p:nvSpPr>
        <p:spPr>
          <a:xfrm>
            <a:off x="5552363" y="3189415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Query Catalog/</a:t>
            </a:r>
          </a:p>
          <a:p>
            <a:r>
              <a:rPr lang="en-US" sz="600" dirty="0"/>
              <a:t>Offers &amp; Providers OTT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B494D6D-AD8F-2B69-A958-090CF7F06B9C}"/>
              </a:ext>
            </a:extLst>
          </p:cNvPr>
          <p:cNvCxnSpPr/>
          <p:nvPr/>
        </p:nvCxnSpPr>
        <p:spPr>
          <a:xfrm flipH="1">
            <a:off x="5269330" y="3503676"/>
            <a:ext cx="1746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F28D7CDD-46CC-BF80-974B-2244BE4DB012}"/>
              </a:ext>
            </a:extLst>
          </p:cNvPr>
          <p:cNvCxnSpPr>
            <a:cxnSpLocks/>
            <a:endCxn id="50" idx="0"/>
          </p:cNvCxnSpPr>
          <p:nvPr/>
        </p:nvCxnSpPr>
        <p:spPr>
          <a:xfrm rot="5400000">
            <a:off x="4702346" y="1837082"/>
            <a:ext cx="1432540" cy="1170365"/>
          </a:xfrm>
          <a:prstGeom prst="bentConnector3">
            <a:avLst>
              <a:gd name="adj1" fmla="val 50000"/>
            </a:avLst>
          </a:prstGeom>
          <a:ln w="127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4DA16D2-C18D-97DF-D7F8-37E4E624411E}"/>
              </a:ext>
            </a:extLst>
          </p:cNvPr>
          <p:cNvSpPr txBox="1"/>
          <p:nvPr/>
        </p:nvSpPr>
        <p:spPr>
          <a:xfrm>
            <a:off x="4981578" y="2884965"/>
            <a:ext cx="81624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Query VP via OTP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B11150F-5202-8E12-2325-4E2C8C4CB344}"/>
              </a:ext>
            </a:extLst>
          </p:cNvPr>
          <p:cNvSpPr/>
          <p:nvPr/>
        </p:nvSpPr>
        <p:spPr>
          <a:xfrm>
            <a:off x="4909577" y="2864293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3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2E8DF36-BD5A-9666-9066-9A17705CC212}"/>
              </a:ext>
            </a:extLst>
          </p:cNvPr>
          <p:cNvSpPr/>
          <p:nvPr/>
        </p:nvSpPr>
        <p:spPr>
          <a:xfrm>
            <a:off x="4510973" y="3542512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20194E2-25F5-DDF8-9CF7-EF382ED62B98}"/>
              </a:ext>
            </a:extLst>
          </p:cNvPr>
          <p:cNvSpPr txBox="1"/>
          <p:nvPr/>
        </p:nvSpPr>
        <p:spPr>
          <a:xfrm>
            <a:off x="4602610" y="3522179"/>
            <a:ext cx="50526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Verify VP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F6E5C23-DFE6-61F5-C124-0F1B5786567D}"/>
              </a:ext>
            </a:extLst>
          </p:cNvPr>
          <p:cNvCxnSpPr/>
          <p:nvPr/>
        </p:nvCxnSpPr>
        <p:spPr>
          <a:xfrm flipH="1">
            <a:off x="5269330" y="4098036"/>
            <a:ext cx="1746138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9D50609-2E6A-6A88-F6E4-79632638ADC5}"/>
              </a:ext>
            </a:extLst>
          </p:cNvPr>
          <p:cNvSpPr txBox="1"/>
          <p:nvPr/>
        </p:nvSpPr>
        <p:spPr>
          <a:xfrm>
            <a:off x="5574338" y="3854839"/>
            <a:ext cx="6960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Submit catalog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ABF62B0-84AE-A039-2814-09B77D0E15AA}"/>
              </a:ext>
            </a:extLst>
          </p:cNvPr>
          <p:cNvSpPr/>
          <p:nvPr/>
        </p:nvSpPr>
        <p:spPr>
          <a:xfrm>
            <a:off x="8129093" y="3742457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6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36E31C4-075F-872E-B3A0-C58191702FFF}"/>
              </a:ext>
            </a:extLst>
          </p:cNvPr>
          <p:cNvSpPr txBox="1"/>
          <p:nvPr/>
        </p:nvSpPr>
        <p:spPr>
          <a:xfrm>
            <a:off x="8217544" y="3719931"/>
            <a:ext cx="6431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Offer Policies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C81798F-5A05-0EE0-EC54-4CD32B3B61D2}"/>
              </a:ext>
            </a:extLst>
          </p:cNvPr>
          <p:cNvSpPr txBox="1"/>
          <p:nvPr/>
        </p:nvSpPr>
        <p:spPr>
          <a:xfrm>
            <a:off x="8230189" y="4098036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(Individual)</a:t>
            </a:r>
          </a:p>
          <a:p>
            <a:r>
              <a:rPr lang="en-US" sz="600" dirty="0"/>
              <a:t>Purpose defined?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EBBC02E-EF0F-5441-96B8-B2C7D6D8D5F9}"/>
              </a:ext>
            </a:extLst>
          </p:cNvPr>
          <p:cNvSpPr txBox="1"/>
          <p:nvPr/>
        </p:nvSpPr>
        <p:spPr>
          <a:xfrm>
            <a:off x="7993033" y="4468399"/>
            <a:ext cx="4379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/>
              <a:t>No Yes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05B543C-1733-0CCD-DFB1-FAE65D5D662D}"/>
              </a:ext>
            </a:extLst>
          </p:cNvPr>
          <p:cNvSpPr/>
          <p:nvPr/>
        </p:nvSpPr>
        <p:spPr>
          <a:xfrm>
            <a:off x="8714933" y="454106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7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0483921-35AC-4A44-F778-E046CE759823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7900578" y="3814457"/>
            <a:ext cx="22851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E95F929-E553-CCC3-45EE-A492D6694440}"/>
              </a:ext>
            </a:extLst>
          </p:cNvPr>
          <p:cNvCxnSpPr>
            <a:cxnSpLocks/>
            <a:stCxn id="127" idx="0"/>
            <a:endCxn id="106" idx="2"/>
          </p:cNvCxnSpPr>
          <p:nvPr/>
        </p:nvCxnSpPr>
        <p:spPr>
          <a:xfrm flipV="1">
            <a:off x="8197017" y="3886457"/>
            <a:ext cx="4076" cy="25346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lowchart: Decision 126">
            <a:extLst>
              <a:ext uri="{FF2B5EF4-FFF2-40B4-BE49-F238E27FC236}">
                <a16:creationId xmlns:a16="http://schemas.microsoft.com/office/drawing/2014/main" id="{20278E21-8B24-1EB6-119B-A42F4F55C171}"/>
              </a:ext>
            </a:extLst>
          </p:cNvPr>
          <p:cNvSpPr/>
          <p:nvPr/>
        </p:nvSpPr>
        <p:spPr>
          <a:xfrm>
            <a:off x="8107017" y="4139924"/>
            <a:ext cx="180000" cy="180000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58DF5C7-B1E6-5377-D79D-18F2C41D877F}"/>
              </a:ext>
            </a:extLst>
          </p:cNvPr>
          <p:cNvCxnSpPr>
            <a:cxnSpLocks/>
            <a:stCxn id="112" idx="1"/>
            <a:endCxn id="127" idx="2"/>
          </p:cNvCxnSpPr>
          <p:nvPr/>
        </p:nvCxnSpPr>
        <p:spPr>
          <a:xfrm rot="10800000">
            <a:off x="8197017" y="4319924"/>
            <a:ext cx="517916" cy="293136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29">
            <a:extLst>
              <a:ext uri="{FF2B5EF4-FFF2-40B4-BE49-F238E27FC236}">
                <a16:creationId xmlns:a16="http://schemas.microsoft.com/office/drawing/2014/main" id="{25C3D629-82B6-C470-3370-72FDF0273A6D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7906293" y="4319924"/>
            <a:ext cx="290724" cy="293136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3F14D412-1054-32B8-40CD-DC50EF1E104C}"/>
              </a:ext>
            </a:extLst>
          </p:cNvPr>
          <p:cNvSpPr txBox="1"/>
          <p:nvPr/>
        </p:nvSpPr>
        <p:spPr>
          <a:xfrm>
            <a:off x="8851529" y="4422232"/>
            <a:ext cx="816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Manually </a:t>
            </a:r>
            <a:r>
              <a:rPr lang="en-US" sz="600" dirty="0"/>
              <a:t>Check individual data contract policies/rules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5BC5F9E-AE95-578A-B933-1DBE565C1195}"/>
              </a:ext>
            </a:extLst>
          </p:cNvPr>
          <p:cNvSpPr txBox="1"/>
          <p:nvPr/>
        </p:nvSpPr>
        <p:spPr>
          <a:xfrm>
            <a:off x="7964981" y="5418931"/>
            <a:ext cx="10185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If data contract is acceptable for the specific data request proceed with the negotiation</a:t>
            </a: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83A85EA3-819B-A8D4-C609-E8C8FA4B37FA}"/>
              </a:ext>
            </a:extLst>
          </p:cNvPr>
          <p:cNvCxnSpPr>
            <a:stCxn id="112" idx="2"/>
          </p:cNvCxnSpPr>
          <p:nvPr/>
        </p:nvCxnSpPr>
        <p:spPr>
          <a:xfrm rot="5400000">
            <a:off x="7958098" y="4627541"/>
            <a:ext cx="771317" cy="88635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0F99E80-3945-3F4F-2DA2-68C60E079C7F}"/>
              </a:ext>
            </a:extLst>
          </p:cNvPr>
          <p:cNvCxnSpPr/>
          <p:nvPr/>
        </p:nvCxnSpPr>
        <p:spPr>
          <a:xfrm flipH="1">
            <a:off x="5269330" y="4653065"/>
            <a:ext cx="1746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660DA044-2F21-B389-649F-F9AF975135D1}"/>
              </a:ext>
            </a:extLst>
          </p:cNvPr>
          <p:cNvSpPr txBox="1"/>
          <p:nvPr/>
        </p:nvSpPr>
        <p:spPr>
          <a:xfrm>
            <a:off x="5609006" y="4428394"/>
            <a:ext cx="8771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Contract negotiation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FA80D9E-7D87-142D-8D62-E9452D0FB787}"/>
              </a:ext>
            </a:extLst>
          </p:cNvPr>
          <p:cNvCxnSpPr/>
          <p:nvPr/>
        </p:nvCxnSpPr>
        <p:spPr>
          <a:xfrm flipH="1">
            <a:off x="5266034" y="5227105"/>
            <a:ext cx="174613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24BB2BFC-5FA4-B404-4125-A246E740965E}"/>
              </a:ext>
            </a:extLst>
          </p:cNvPr>
          <p:cNvSpPr txBox="1"/>
          <p:nvPr/>
        </p:nvSpPr>
        <p:spPr>
          <a:xfrm>
            <a:off x="5606864" y="4990567"/>
            <a:ext cx="107753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Contract Closure/Success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54F54DDC-6722-DD4D-8F1F-E3D0F8A62A7A}"/>
              </a:ext>
            </a:extLst>
          </p:cNvPr>
          <p:cNvCxnSpPr/>
          <p:nvPr/>
        </p:nvCxnSpPr>
        <p:spPr>
          <a:xfrm flipH="1">
            <a:off x="5282645" y="5804916"/>
            <a:ext cx="1746138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CFA4FC1A-10C5-36DE-D3A0-D1CE69C26988}"/>
              </a:ext>
            </a:extLst>
          </p:cNvPr>
          <p:cNvSpPr txBox="1"/>
          <p:nvPr/>
        </p:nvSpPr>
        <p:spPr>
          <a:xfrm>
            <a:off x="5799742" y="5597966"/>
            <a:ext cx="65594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Data Transfer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7D9ECC7A-3CAD-FBC0-4871-C63D992A0E1D}"/>
              </a:ext>
            </a:extLst>
          </p:cNvPr>
          <p:cNvCxnSpPr>
            <a:cxnSpLocks/>
            <a:stCxn id="37" idx="2"/>
            <a:endCxn id="83" idx="0"/>
          </p:cNvCxnSpPr>
          <p:nvPr/>
        </p:nvCxnSpPr>
        <p:spPr>
          <a:xfrm rot="5400000">
            <a:off x="4736585" y="1145944"/>
            <a:ext cx="1923643" cy="3224331"/>
          </a:xfrm>
          <a:prstGeom prst="bentConnector3">
            <a:avLst>
              <a:gd name="adj1" fmla="val 12651"/>
            </a:avLst>
          </a:prstGeom>
          <a:ln w="127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83BA907-565D-B700-2184-117BD6F219BD}"/>
              </a:ext>
            </a:extLst>
          </p:cNvPr>
          <p:cNvSpPr/>
          <p:nvPr/>
        </p:nvSpPr>
        <p:spPr>
          <a:xfrm>
            <a:off x="9070879" y="1314704"/>
            <a:ext cx="656361" cy="481584"/>
          </a:xfrm>
          <a:prstGeom prst="rect">
            <a:avLst/>
          </a:prstGeom>
          <a:solidFill>
            <a:srgbClr val="FFA600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BPN DID Resolution Service</a:t>
            </a:r>
          </a:p>
        </p:txBody>
      </p:sp>
    </p:spTree>
    <p:extLst>
      <p:ext uri="{BB962C8B-B14F-4D97-AF65-F5344CB8AC3E}">
        <p14:creationId xmlns:p14="http://schemas.microsoft.com/office/powerpoint/2010/main" val="17452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105">
            <a:extLst>
              <a:ext uri="{FF2B5EF4-FFF2-40B4-BE49-F238E27FC236}">
                <a16:creationId xmlns:a16="http://schemas.microsoft.com/office/drawing/2014/main" id="{BE6B3CC1-1014-E380-D77F-65BDD8DAB97B}"/>
              </a:ext>
            </a:extLst>
          </p:cNvPr>
          <p:cNvSpPr/>
          <p:nvPr/>
        </p:nvSpPr>
        <p:spPr>
          <a:xfrm>
            <a:off x="506499" y="198770"/>
            <a:ext cx="9561232" cy="24132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sz="1000" b="1" dirty="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2E9C46E0-05FB-8773-3D3C-DA805ADE62B5}"/>
              </a:ext>
            </a:extLst>
          </p:cNvPr>
          <p:cNvSpPr/>
          <p:nvPr/>
        </p:nvSpPr>
        <p:spPr>
          <a:xfrm>
            <a:off x="506499" y="3023837"/>
            <a:ext cx="9561232" cy="2586076"/>
          </a:xfrm>
          <a:prstGeom prst="rect">
            <a:avLst/>
          </a:prstGeom>
          <a:solidFill>
            <a:srgbClr val="5F5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sz="1000" b="1" dirty="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B07E25-9A76-02E8-7080-10C91A561380}"/>
              </a:ext>
            </a:extLst>
          </p:cNvPr>
          <p:cNvSpPr/>
          <p:nvPr/>
        </p:nvSpPr>
        <p:spPr>
          <a:xfrm>
            <a:off x="12167330" y="5609913"/>
            <a:ext cx="558812" cy="591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BA4AD7A-9DEA-EDE7-FDBF-6CF824B67BF9}"/>
              </a:ext>
            </a:extLst>
          </p:cNvPr>
          <p:cNvSpPr/>
          <p:nvPr/>
        </p:nvSpPr>
        <p:spPr>
          <a:xfrm>
            <a:off x="3072292" y="5814076"/>
            <a:ext cx="4279744" cy="5237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t"/>
          <a:lstStyle/>
          <a:p>
            <a:pPr defTabSz="914389"/>
            <a:r>
              <a:rPr lang="de-DE" sz="900" kern="0">
                <a:solidFill>
                  <a:prstClr val="black"/>
                </a:solidFill>
                <a:latin typeface="Manrope" pitchFamily="2" charset="0"/>
              </a:rPr>
              <a:t>GXDCH</a:t>
            </a:r>
            <a:endParaRPr lang="de-GB" sz="900" kern="0">
              <a:solidFill>
                <a:prstClr val="black"/>
              </a:solidFill>
              <a:latin typeface="Manrope" pitchFamily="2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C547FE1-EA06-C5B6-ED2B-F17D17E7425A}"/>
              </a:ext>
            </a:extLst>
          </p:cNvPr>
          <p:cNvSpPr/>
          <p:nvPr/>
        </p:nvSpPr>
        <p:spPr>
          <a:xfrm>
            <a:off x="5442644" y="3397330"/>
            <a:ext cx="1909392" cy="1424301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t"/>
          <a:lstStyle/>
          <a:p>
            <a:pPr algn="ctr" defTabSz="914389"/>
            <a:r>
              <a:rPr lang="en-US" sz="900" b="1" kern="0" dirty="0">
                <a:solidFill>
                  <a:prstClr val="black"/>
                </a:solidFill>
                <a:latin typeface="Manrope" pitchFamily="2" charset="0"/>
              </a:rPr>
              <a:t>Step 3:</a:t>
            </a:r>
            <a:br>
              <a:rPr lang="en-US" sz="900" kern="0" dirty="0">
                <a:solidFill>
                  <a:prstClr val="black"/>
                </a:solidFill>
                <a:latin typeface="Manrope" pitchFamily="2" charset="0"/>
              </a:rPr>
            </a:br>
            <a:r>
              <a:rPr lang="en-US" sz="900" kern="0" dirty="0">
                <a:solidFill>
                  <a:prstClr val="black"/>
                </a:solidFill>
                <a:latin typeface="Manrope" pitchFamily="2" charset="0"/>
              </a:rPr>
              <a:t>Company Data Validation/</a:t>
            </a:r>
            <a:r>
              <a:rPr lang="en-US" sz="900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sz="900" dirty="0">
                <a:solidFill>
                  <a:srgbClr val="0D0D0D"/>
                </a:solidFill>
                <a:latin typeface="ui-sans-serif"/>
              </a:rPr>
              <a:t>I</a:t>
            </a:r>
            <a:r>
              <a:rPr lang="en-US" sz="900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dentity </a:t>
            </a:r>
            <a:r>
              <a:rPr lang="en-US" sz="900" dirty="0">
                <a:solidFill>
                  <a:srgbClr val="0D0D0D"/>
                </a:solidFill>
                <a:latin typeface="ui-sans-serif"/>
              </a:rPr>
              <a:t>C</a:t>
            </a:r>
            <a:r>
              <a:rPr lang="en-US" sz="900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reation</a:t>
            </a:r>
            <a:endParaRPr lang="en-US" sz="900" kern="0" dirty="0">
              <a:solidFill>
                <a:prstClr val="black"/>
              </a:solidFill>
              <a:latin typeface="Manrope" pitchFamily="2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71C2ED9-FB2A-BFD5-1ED7-6F7C6BEF2F34}"/>
              </a:ext>
            </a:extLst>
          </p:cNvPr>
          <p:cNvSpPr/>
          <p:nvPr/>
        </p:nvSpPr>
        <p:spPr>
          <a:xfrm>
            <a:off x="5681377" y="6011974"/>
            <a:ext cx="1468038" cy="201479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Manrope" pitchFamily="2" charset="0"/>
              </a:rPr>
              <a:t>Compliance Service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9B3520D-32BC-DE41-B660-5F315FEC5851}"/>
              </a:ext>
            </a:extLst>
          </p:cNvPr>
          <p:cNvSpPr/>
          <p:nvPr/>
        </p:nvSpPr>
        <p:spPr>
          <a:xfrm>
            <a:off x="3289060" y="6017870"/>
            <a:ext cx="1471929" cy="201479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  <a:latin typeface="Manrope" pitchFamily="2" charset="0"/>
              </a:rPr>
              <a:t>Notarization Service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47E51582-C964-5130-B2BF-FCB0757AC98B}"/>
              </a:ext>
            </a:extLst>
          </p:cNvPr>
          <p:cNvSpPr/>
          <p:nvPr/>
        </p:nvSpPr>
        <p:spPr>
          <a:xfrm>
            <a:off x="5557569" y="3900131"/>
            <a:ext cx="1718453" cy="179593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017" rIns="34017" rtlCol="0" anchor="ctr" anchorCtr="0"/>
          <a:lstStyle/>
          <a:p>
            <a:pPr algn="ctr">
              <a:defRPr/>
            </a:pPr>
            <a:r>
              <a:rPr lang="de-DE" sz="900" dirty="0">
                <a:solidFill>
                  <a:schemeClr val="tx1"/>
                </a:solidFill>
                <a:latin typeface="Manrope" pitchFamily="2" charset="0"/>
              </a:rPr>
              <a:t>Create </a:t>
            </a:r>
            <a:r>
              <a:rPr lang="de-GB" sz="900">
                <a:solidFill>
                  <a:schemeClr val="tx1"/>
                </a:solidFill>
                <a:latin typeface="Manrope" pitchFamily="2" charset="0"/>
              </a:rPr>
              <a:t>BPN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77EBC77D-5965-A0C4-DC48-E3A07609B804}"/>
              </a:ext>
            </a:extLst>
          </p:cNvPr>
          <p:cNvSpPr/>
          <p:nvPr/>
        </p:nvSpPr>
        <p:spPr>
          <a:xfrm>
            <a:off x="5556956" y="4119037"/>
            <a:ext cx="1718453" cy="179593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017" rIns="34017" rtlCol="0" anchor="ctr" anchorCtr="0"/>
          <a:lstStyle/>
          <a:p>
            <a:pPr algn="ctr">
              <a:defRPr/>
            </a:pPr>
            <a:r>
              <a:rPr lang="de-DE" sz="900" dirty="0">
                <a:solidFill>
                  <a:schemeClr val="tx1"/>
                </a:solidFill>
                <a:latin typeface="Manrope" pitchFamily="2" charset="0"/>
              </a:rPr>
              <a:t>Create Wallet</a:t>
            </a:r>
            <a:endParaRPr lang="de-GB" sz="900">
              <a:solidFill>
                <a:schemeClr val="tx1"/>
              </a:solidFill>
              <a:latin typeface="Manrope" pitchFamily="2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B8CD501-89AC-B45A-F5D7-BF4756851BE8}"/>
              </a:ext>
            </a:extLst>
          </p:cNvPr>
          <p:cNvSpPr/>
          <p:nvPr/>
        </p:nvSpPr>
        <p:spPr>
          <a:xfrm>
            <a:off x="5556956" y="4347631"/>
            <a:ext cx="1718453" cy="179593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017" rIns="34017" rtlCol="0" anchor="ctr" anchorCtr="0"/>
          <a:lstStyle/>
          <a:p>
            <a:pPr algn="ctr">
              <a:defRPr/>
            </a:pPr>
            <a:r>
              <a:rPr lang="de-DE" sz="900">
                <a:solidFill>
                  <a:schemeClr val="tx1"/>
                </a:solidFill>
                <a:latin typeface="Manrope" pitchFamily="2" charset="0"/>
              </a:rPr>
              <a:t>GXDCH Check</a:t>
            </a:r>
            <a:endParaRPr lang="de-GB" sz="900">
              <a:solidFill>
                <a:schemeClr val="tx1"/>
              </a:solidFill>
              <a:latin typeface="Manrope" pitchFamily="2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7FCF15A-DB45-DAE2-DE8B-726C589AE7AB}"/>
              </a:ext>
            </a:extLst>
          </p:cNvPr>
          <p:cNvSpPr/>
          <p:nvPr/>
        </p:nvSpPr>
        <p:spPr>
          <a:xfrm>
            <a:off x="5556170" y="4571707"/>
            <a:ext cx="1718453" cy="179593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017" rIns="34017" rtlCol="0" anchor="ctr" anchorCtr="0"/>
          <a:lstStyle/>
          <a:p>
            <a:pPr algn="ctr">
              <a:defRPr/>
            </a:pPr>
            <a:r>
              <a:rPr lang="de-DE" sz="900">
                <a:solidFill>
                  <a:schemeClr val="tx1"/>
                </a:solidFill>
                <a:latin typeface="Manrope" pitchFamily="2" charset="0"/>
              </a:rPr>
              <a:t>Create SD</a:t>
            </a:r>
            <a:endParaRPr lang="de-GB" sz="900">
              <a:solidFill>
                <a:schemeClr val="tx1"/>
              </a:solidFill>
              <a:latin typeface="Manrope" pitchFamily="2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4F24601E-3797-F8E0-42F3-EB89E96D4A4D}"/>
              </a:ext>
            </a:extLst>
          </p:cNvPr>
          <p:cNvSpPr/>
          <p:nvPr/>
        </p:nvSpPr>
        <p:spPr>
          <a:xfrm>
            <a:off x="3072292" y="3401418"/>
            <a:ext cx="1908000" cy="1424302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t"/>
          <a:lstStyle/>
          <a:p>
            <a:pPr algn="ctr" defTabSz="914389"/>
            <a:r>
              <a:rPr lang="en-US" sz="900" b="1" kern="0" dirty="0">
                <a:solidFill>
                  <a:prstClr val="black"/>
                </a:solidFill>
                <a:latin typeface="Manrope" pitchFamily="2" charset="0"/>
              </a:rPr>
              <a:t>Step</a:t>
            </a:r>
            <a:r>
              <a:rPr lang="de-DE" sz="900" b="1" kern="0" dirty="0">
                <a:solidFill>
                  <a:prstClr val="black"/>
                </a:solidFill>
                <a:latin typeface="Manrope" pitchFamily="2" charset="0"/>
              </a:rPr>
              <a:t> 2:</a:t>
            </a:r>
            <a:br>
              <a:rPr lang="de-DE" sz="900" kern="0" dirty="0">
                <a:solidFill>
                  <a:prstClr val="black"/>
                </a:solidFill>
                <a:latin typeface="Manrope" pitchFamily="2" charset="0"/>
              </a:rPr>
            </a:br>
            <a:r>
              <a:rPr lang="de-DE" sz="900" kern="0" dirty="0">
                <a:solidFill>
                  <a:prstClr val="black"/>
                </a:solidFill>
                <a:latin typeface="Manrope" pitchFamily="2" charset="0"/>
              </a:rPr>
              <a:t>Company Onboarding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E8FA8BD-E84E-D53F-A292-CAAFFE123BC3}"/>
              </a:ext>
            </a:extLst>
          </p:cNvPr>
          <p:cNvSpPr/>
          <p:nvPr/>
        </p:nvSpPr>
        <p:spPr>
          <a:xfrm>
            <a:off x="3168959" y="3899724"/>
            <a:ext cx="1717200" cy="1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017" rIns="34017" rtlCol="0" anchor="ctr" anchorCtr="0"/>
          <a:lstStyle/>
          <a:p>
            <a:pPr algn="ctr">
              <a:spcAft>
                <a:spcPts val="567"/>
              </a:spcAft>
              <a:buClr>
                <a:schemeClr val="tx1"/>
              </a:buClr>
              <a:defRPr/>
            </a:pPr>
            <a:r>
              <a:rPr lang="en-GB" sz="900" dirty="0">
                <a:solidFill>
                  <a:schemeClr val="tx1"/>
                </a:solidFill>
                <a:latin typeface="Manrope" pitchFamily="2" charset="0"/>
              </a:rPr>
              <a:t>Choose Data Ecosystem Role</a:t>
            </a: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0B09454A-3997-6464-B54D-C0CD404E0755}"/>
              </a:ext>
            </a:extLst>
          </p:cNvPr>
          <p:cNvCxnSpPr>
            <a:cxnSpLocks/>
          </p:cNvCxnSpPr>
          <p:nvPr/>
        </p:nvCxnSpPr>
        <p:spPr>
          <a:xfrm>
            <a:off x="4954507" y="3822390"/>
            <a:ext cx="453661" cy="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03E3E4FB-2D1D-F385-8A71-32C686541EA3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2609940" y="4113569"/>
            <a:ext cx="462352" cy="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>
            <a:extLst>
              <a:ext uri="{FF2B5EF4-FFF2-40B4-BE49-F238E27FC236}">
                <a16:creationId xmlns:a16="http://schemas.microsoft.com/office/drawing/2014/main" id="{C4DF4B50-6EC3-C91B-48B9-B1908BC511E8}"/>
              </a:ext>
            </a:extLst>
          </p:cNvPr>
          <p:cNvSpPr/>
          <p:nvPr/>
        </p:nvSpPr>
        <p:spPr>
          <a:xfrm>
            <a:off x="701940" y="3397330"/>
            <a:ext cx="1908000" cy="1927882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t"/>
          <a:lstStyle/>
          <a:p>
            <a:pPr algn="ctr" defTabSz="914389"/>
            <a:r>
              <a:rPr lang="en-US" sz="900" b="1" kern="0" dirty="0">
                <a:solidFill>
                  <a:prstClr val="black"/>
                </a:solidFill>
                <a:latin typeface="Manrope" pitchFamily="2" charset="0"/>
              </a:rPr>
              <a:t>Step1:</a:t>
            </a:r>
            <a:br>
              <a:rPr lang="en-US" sz="900" b="1" kern="0" dirty="0">
                <a:solidFill>
                  <a:prstClr val="black"/>
                </a:solidFill>
                <a:latin typeface="Manrope" pitchFamily="2" charset="0"/>
              </a:rPr>
            </a:br>
            <a:r>
              <a:rPr lang="en-US" sz="900" kern="0" dirty="0">
                <a:solidFill>
                  <a:prstClr val="black"/>
                </a:solidFill>
                <a:latin typeface="Manrope" pitchFamily="2" charset="0"/>
              </a:rPr>
              <a:t>Operating Company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CD0056A0-5713-0274-FAE6-D8A7BFDE49D6}"/>
              </a:ext>
            </a:extLst>
          </p:cNvPr>
          <p:cNvSpPr/>
          <p:nvPr/>
        </p:nvSpPr>
        <p:spPr>
          <a:xfrm>
            <a:off x="7820154" y="505440"/>
            <a:ext cx="1909392" cy="6444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t"/>
          <a:lstStyle/>
          <a:p>
            <a:pPr algn="ctr" defTabSz="914389"/>
            <a:r>
              <a:rPr lang="en-US" sz="900" b="1" kern="0" dirty="0">
                <a:solidFill>
                  <a:prstClr val="black"/>
                </a:solidFill>
                <a:latin typeface="Manrope" pitchFamily="2" charset="0"/>
              </a:rPr>
              <a:t>Step 6:</a:t>
            </a:r>
            <a:br>
              <a:rPr lang="en-US" sz="900" kern="0" dirty="0">
                <a:solidFill>
                  <a:prstClr val="black"/>
                </a:solidFill>
                <a:latin typeface="Manrope" pitchFamily="2" charset="0"/>
              </a:rPr>
            </a:br>
            <a:endParaRPr lang="en-US" sz="900" kern="0" dirty="0">
              <a:solidFill>
                <a:prstClr val="black"/>
              </a:solidFill>
              <a:latin typeface="Manrope" pitchFamily="2" charset="0"/>
            </a:endParaRPr>
          </a:p>
          <a:p>
            <a:pPr algn="ctr" defTabSz="914389"/>
            <a:r>
              <a:rPr lang="en-US" sz="900" kern="0" dirty="0">
                <a:solidFill>
                  <a:prstClr val="black"/>
                </a:solidFill>
                <a:latin typeface="Manrope" pitchFamily="2" charset="0"/>
              </a:rPr>
              <a:t>Notification of successful onboarding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2D3792E-068E-A06B-6129-0FE1B609ED83}"/>
              </a:ext>
            </a:extLst>
          </p:cNvPr>
          <p:cNvGrpSpPr/>
          <p:nvPr/>
        </p:nvGrpSpPr>
        <p:grpSpPr>
          <a:xfrm>
            <a:off x="884467" y="3703236"/>
            <a:ext cx="1542946" cy="1538253"/>
            <a:chOff x="1027225" y="1993398"/>
            <a:chExt cx="1542946" cy="1538253"/>
          </a:xfrm>
        </p:grpSpPr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70FFD6D2-D8B1-C9C9-EFF3-2D62894FFACD}"/>
                </a:ext>
              </a:extLst>
            </p:cNvPr>
            <p:cNvSpPr/>
            <p:nvPr/>
          </p:nvSpPr>
          <p:spPr>
            <a:xfrm>
              <a:off x="1027225" y="2046074"/>
              <a:ext cx="1542946" cy="1485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4017" rIns="34017" rtlCol="0" anchor="ctr" anchorCtr="0"/>
            <a:lstStyle/>
            <a:p>
              <a:pPr algn="ctr">
                <a:spcAft>
                  <a:spcPts val="567"/>
                </a:spcAft>
                <a:buClr>
                  <a:schemeClr val="tx1"/>
                </a:buClr>
                <a:defRPr/>
              </a:pPr>
              <a:endParaRPr lang="en-GB" sz="900" dirty="0">
                <a:solidFill>
                  <a:schemeClr val="tx1"/>
                </a:solidFill>
                <a:latin typeface="Manrope" pitchFamily="2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C3CCBC7-FFA8-ABBA-6D16-A968BBD622D1}"/>
                </a:ext>
              </a:extLst>
            </p:cNvPr>
            <p:cNvGrpSpPr/>
            <p:nvPr/>
          </p:nvGrpSpPr>
          <p:grpSpPr>
            <a:xfrm>
              <a:off x="1109145" y="1993398"/>
              <a:ext cx="1426684" cy="1453820"/>
              <a:chOff x="1109145" y="1993398"/>
              <a:chExt cx="1426684" cy="1453820"/>
            </a:xfrm>
          </p:grpSpPr>
          <p:sp>
            <p:nvSpPr>
              <p:cNvPr id="19" name="Rechteck 85">
                <a:extLst>
                  <a:ext uri="{FF2B5EF4-FFF2-40B4-BE49-F238E27FC236}">
                    <a16:creationId xmlns:a16="http://schemas.microsoft.com/office/drawing/2014/main" id="{B1EF57BA-8C0A-4256-6D4D-105B2D2B381E}"/>
                  </a:ext>
                </a:extLst>
              </p:cNvPr>
              <p:cNvSpPr/>
              <p:nvPr/>
            </p:nvSpPr>
            <p:spPr>
              <a:xfrm>
                <a:off x="1142487" y="2753576"/>
                <a:ext cx="1277944" cy="139713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4017" rIns="34017" rtlCol="0" anchor="ctr" anchorCtr="0"/>
              <a:lstStyle/>
              <a:p>
                <a:pPr algn="ctr">
                  <a:spcAft>
                    <a:spcPts val="567"/>
                  </a:spcAft>
                  <a:buClr>
                    <a:schemeClr val="tx1"/>
                  </a:buClr>
                  <a:defRPr/>
                </a:pPr>
                <a:r>
                  <a:rPr lang="en-GB" sz="900" dirty="0">
                    <a:solidFill>
                      <a:schemeClr val="tx2">
                        <a:lumMod val="50000"/>
                      </a:schemeClr>
                    </a:solidFill>
                    <a:latin typeface="Manrope" pitchFamily="2" charset="0"/>
                  </a:rPr>
                  <a:t>Region</a:t>
                </a:r>
              </a:p>
            </p:txBody>
          </p:sp>
          <p:sp>
            <p:nvSpPr>
              <p:cNvPr id="20" name="Rechteck 87">
                <a:extLst>
                  <a:ext uri="{FF2B5EF4-FFF2-40B4-BE49-F238E27FC236}">
                    <a16:creationId xmlns:a16="http://schemas.microsoft.com/office/drawing/2014/main" id="{300971DF-89A4-45CD-3A3F-5E15F7D09CCE}"/>
                  </a:ext>
                </a:extLst>
              </p:cNvPr>
              <p:cNvSpPr/>
              <p:nvPr/>
            </p:nvSpPr>
            <p:spPr>
              <a:xfrm>
                <a:off x="1148877" y="2568933"/>
                <a:ext cx="1277944" cy="139713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4017" rIns="34017" rtlCol="0" anchor="ctr" anchorCtr="0"/>
              <a:lstStyle/>
              <a:p>
                <a:pPr algn="ctr">
                  <a:spcAft>
                    <a:spcPts val="567"/>
                  </a:spcAft>
                  <a:buClr>
                    <a:schemeClr val="tx1"/>
                  </a:buClr>
                  <a:defRPr/>
                </a:pPr>
                <a:r>
                  <a:rPr lang="en-GB" sz="900" dirty="0">
                    <a:solidFill>
                      <a:schemeClr val="tx2">
                        <a:lumMod val="50000"/>
                      </a:schemeClr>
                    </a:solidFill>
                    <a:latin typeface="Manrope" pitchFamily="2" charset="0"/>
                  </a:rPr>
                  <a:t>City</a:t>
                </a:r>
              </a:p>
            </p:txBody>
          </p:sp>
          <p:sp>
            <p:nvSpPr>
              <p:cNvPr id="21" name="Rechteck 89">
                <a:extLst>
                  <a:ext uri="{FF2B5EF4-FFF2-40B4-BE49-F238E27FC236}">
                    <a16:creationId xmlns:a16="http://schemas.microsoft.com/office/drawing/2014/main" id="{402944F0-A7D5-11A8-0EBF-F6C848916E9A}"/>
                  </a:ext>
                </a:extLst>
              </p:cNvPr>
              <p:cNvSpPr/>
              <p:nvPr/>
            </p:nvSpPr>
            <p:spPr>
              <a:xfrm>
                <a:off x="1147672" y="2199647"/>
                <a:ext cx="1277944" cy="139713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4017" rIns="34017" rtlCol="0" anchor="ctr" anchorCtr="0"/>
              <a:lstStyle/>
              <a:p>
                <a:pPr algn="ctr">
                  <a:spcAft>
                    <a:spcPts val="567"/>
                  </a:spcAft>
                  <a:buClr>
                    <a:schemeClr val="tx1"/>
                  </a:buClr>
                  <a:defRPr/>
                </a:pPr>
                <a:r>
                  <a:rPr lang="en-GB" sz="900" dirty="0">
                    <a:solidFill>
                      <a:schemeClr val="tx2">
                        <a:lumMod val="50000"/>
                      </a:schemeClr>
                    </a:solidFill>
                    <a:latin typeface="Manrope" pitchFamily="2" charset="0"/>
                  </a:rPr>
                  <a:t>Company Name</a:t>
                </a:r>
              </a:p>
            </p:txBody>
          </p:sp>
          <p:sp>
            <p:nvSpPr>
              <p:cNvPr id="22" name="Rechteck 90">
                <a:extLst>
                  <a:ext uri="{FF2B5EF4-FFF2-40B4-BE49-F238E27FC236}">
                    <a16:creationId xmlns:a16="http://schemas.microsoft.com/office/drawing/2014/main" id="{CA3616BC-86D9-13BA-2693-757767AE6839}"/>
                  </a:ext>
                </a:extLst>
              </p:cNvPr>
              <p:cNvSpPr/>
              <p:nvPr/>
            </p:nvSpPr>
            <p:spPr>
              <a:xfrm>
                <a:off x="1142487" y="2384290"/>
                <a:ext cx="1277944" cy="139713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4017" rIns="34017" rtlCol="0" anchor="ctr" anchorCtr="0"/>
              <a:lstStyle/>
              <a:p>
                <a:pPr algn="ctr">
                  <a:spcAft>
                    <a:spcPts val="567"/>
                  </a:spcAft>
                  <a:buClr>
                    <a:schemeClr val="tx1"/>
                  </a:buClr>
                  <a:defRPr/>
                </a:pPr>
                <a:r>
                  <a:rPr lang="en-GB" sz="900" dirty="0">
                    <a:solidFill>
                      <a:schemeClr val="tx2">
                        <a:lumMod val="50000"/>
                      </a:schemeClr>
                    </a:solidFill>
                    <a:latin typeface="Manrope" pitchFamily="2" charset="0"/>
                  </a:rPr>
                  <a:t>ZIP</a:t>
                </a:r>
              </a:p>
            </p:txBody>
          </p:sp>
          <p:sp>
            <p:nvSpPr>
              <p:cNvPr id="25" name="Rechteck 91">
                <a:extLst>
                  <a:ext uri="{FF2B5EF4-FFF2-40B4-BE49-F238E27FC236}">
                    <a16:creationId xmlns:a16="http://schemas.microsoft.com/office/drawing/2014/main" id="{E57B928C-8771-8A27-F5A3-3B5DB9B69836}"/>
                  </a:ext>
                </a:extLst>
              </p:cNvPr>
              <p:cNvSpPr/>
              <p:nvPr/>
            </p:nvSpPr>
            <p:spPr>
              <a:xfrm>
                <a:off x="1148877" y="2938219"/>
                <a:ext cx="1277944" cy="139713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4017" rIns="34017" rtlCol="0" anchor="ctr" anchorCtr="0"/>
              <a:lstStyle/>
              <a:p>
                <a:pPr algn="ctr">
                  <a:spcAft>
                    <a:spcPts val="567"/>
                  </a:spcAft>
                  <a:buClr>
                    <a:schemeClr val="tx1"/>
                  </a:buClr>
                  <a:defRPr/>
                </a:pPr>
                <a:r>
                  <a:rPr lang="en-GB" sz="900" dirty="0">
                    <a:solidFill>
                      <a:schemeClr val="tx2">
                        <a:lumMod val="50000"/>
                      </a:schemeClr>
                    </a:solidFill>
                    <a:latin typeface="Manrope" pitchFamily="2" charset="0"/>
                  </a:rPr>
                  <a:t>Country</a:t>
                </a:r>
              </a:p>
            </p:txBody>
          </p:sp>
          <p:sp>
            <p:nvSpPr>
              <p:cNvPr id="26" name="Rechteck 93">
                <a:extLst>
                  <a:ext uri="{FF2B5EF4-FFF2-40B4-BE49-F238E27FC236}">
                    <a16:creationId xmlns:a16="http://schemas.microsoft.com/office/drawing/2014/main" id="{3AA31858-D6B9-F6AC-EFED-0BC009A8ADEB}"/>
                  </a:ext>
                </a:extLst>
              </p:cNvPr>
              <p:cNvSpPr/>
              <p:nvPr/>
            </p:nvSpPr>
            <p:spPr>
              <a:xfrm>
                <a:off x="1142487" y="3122862"/>
                <a:ext cx="1277944" cy="139713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4017" rIns="34017" rtlCol="0" anchor="ctr" anchorCtr="0"/>
              <a:lstStyle/>
              <a:p>
                <a:pPr algn="ctr">
                  <a:spcAft>
                    <a:spcPts val="567"/>
                  </a:spcAft>
                  <a:buClr>
                    <a:schemeClr val="tx1"/>
                  </a:buClr>
                  <a:defRPr/>
                </a:pPr>
                <a:r>
                  <a:rPr lang="en-GB" sz="900" dirty="0">
                    <a:solidFill>
                      <a:schemeClr val="tx2">
                        <a:lumMod val="50000"/>
                      </a:schemeClr>
                    </a:solidFill>
                    <a:latin typeface="Manrope" pitchFamily="2" charset="0"/>
                  </a:rPr>
                  <a:t>E-Mail</a:t>
                </a:r>
              </a:p>
            </p:txBody>
          </p:sp>
          <p:sp>
            <p:nvSpPr>
              <p:cNvPr id="27" name="Textfeld 102">
                <a:extLst>
                  <a:ext uri="{FF2B5EF4-FFF2-40B4-BE49-F238E27FC236}">
                    <a16:creationId xmlns:a16="http://schemas.microsoft.com/office/drawing/2014/main" id="{5B6FD060-9F0B-0262-8F68-54B33C2E9454}"/>
                  </a:ext>
                </a:extLst>
              </p:cNvPr>
              <p:cNvSpPr txBox="1"/>
              <p:nvPr/>
            </p:nvSpPr>
            <p:spPr>
              <a:xfrm>
                <a:off x="1109145" y="1993398"/>
                <a:ext cx="1426684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914389"/>
                <a:r>
                  <a:rPr lang="en-US" sz="900" b="1" kern="0" dirty="0">
                    <a:solidFill>
                      <a:prstClr val="black"/>
                    </a:solidFill>
                    <a:latin typeface="Manrope" pitchFamily="2" charset="0"/>
                  </a:rPr>
                  <a:t>Add Company Data</a:t>
                </a:r>
              </a:p>
            </p:txBody>
          </p:sp>
          <p:sp>
            <p:nvSpPr>
              <p:cNvPr id="28" name="Rechteck 103">
                <a:extLst>
                  <a:ext uri="{FF2B5EF4-FFF2-40B4-BE49-F238E27FC236}">
                    <a16:creationId xmlns:a16="http://schemas.microsoft.com/office/drawing/2014/main" id="{703F3CB0-C1A0-496F-7C50-55A510F62FD7}"/>
                  </a:ext>
                </a:extLst>
              </p:cNvPr>
              <p:cNvSpPr/>
              <p:nvPr/>
            </p:nvSpPr>
            <p:spPr>
              <a:xfrm>
                <a:off x="1142487" y="3307505"/>
                <a:ext cx="1277944" cy="139713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4017" rIns="34017" rtlCol="0" anchor="ctr" anchorCtr="0"/>
              <a:lstStyle/>
              <a:p>
                <a:pPr algn="ctr">
                  <a:spcAft>
                    <a:spcPts val="567"/>
                  </a:spcAft>
                  <a:buClr>
                    <a:schemeClr val="tx1"/>
                  </a:buClr>
                </a:pPr>
                <a:r>
                  <a:rPr lang="de-DE" sz="900" dirty="0">
                    <a:solidFill>
                      <a:schemeClr val="tx2">
                        <a:lumMod val="50000"/>
                      </a:schemeClr>
                    </a:solidFill>
                    <a:latin typeface="Manrope" pitchFamily="2" charset="0"/>
                  </a:rPr>
                  <a:t>Legal Entity Identifier</a:t>
                </a:r>
              </a:p>
            </p:txBody>
          </p:sp>
        </p:grpSp>
      </p:grpSp>
      <p:sp>
        <p:nvSpPr>
          <p:cNvPr id="33" name="Rechteck 33">
            <a:extLst>
              <a:ext uri="{FF2B5EF4-FFF2-40B4-BE49-F238E27FC236}">
                <a16:creationId xmlns:a16="http://schemas.microsoft.com/office/drawing/2014/main" id="{10EE9B51-E9A9-8DE2-6055-07B7D600B633}"/>
              </a:ext>
            </a:extLst>
          </p:cNvPr>
          <p:cNvSpPr/>
          <p:nvPr/>
        </p:nvSpPr>
        <p:spPr>
          <a:xfrm>
            <a:off x="3167692" y="4119037"/>
            <a:ext cx="1717200" cy="1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017" rIns="34017" rtlCol="0" anchor="ctr" anchorCtr="0"/>
          <a:lstStyle/>
          <a:p>
            <a:pPr algn="ctr">
              <a:spcAft>
                <a:spcPts val="567"/>
              </a:spcAft>
              <a:buClr>
                <a:schemeClr val="tx1"/>
              </a:buClr>
              <a:defRPr/>
            </a:pPr>
            <a:r>
              <a:rPr lang="en-GB" sz="900" dirty="0">
                <a:solidFill>
                  <a:schemeClr val="tx1"/>
                </a:solidFill>
                <a:latin typeface="Manrope" pitchFamily="2" charset="0"/>
              </a:rPr>
              <a:t>Accept Regulatory Framework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2C7AB3-BB3F-6856-941E-52BE2D2A4542}"/>
              </a:ext>
            </a:extLst>
          </p:cNvPr>
          <p:cNvSpPr txBox="1"/>
          <p:nvPr/>
        </p:nvSpPr>
        <p:spPr>
          <a:xfrm>
            <a:off x="506499" y="3020001"/>
            <a:ext cx="1111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CSP-B</a:t>
            </a:r>
          </a:p>
        </p:txBody>
      </p:sp>
      <p:sp>
        <p:nvSpPr>
          <p:cNvPr id="49" name="Rechteck 23">
            <a:extLst>
              <a:ext uri="{FF2B5EF4-FFF2-40B4-BE49-F238E27FC236}">
                <a16:creationId xmlns:a16="http://schemas.microsoft.com/office/drawing/2014/main" id="{B561266C-AB2E-9915-BFA9-F6D99E3DF426}"/>
              </a:ext>
            </a:extLst>
          </p:cNvPr>
          <p:cNvSpPr/>
          <p:nvPr/>
        </p:nvSpPr>
        <p:spPr>
          <a:xfrm>
            <a:off x="5442644" y="510114"/>
            <a:ext cx="1909392" cy="639725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t"/>
          <a:lstStyle/>
          <a:p>
            <a:pPr algn="ctr" defTabSz="914389"/>
            <a:r>
              <a:rPr lang="en-US" sz="900" b="1" kern="0" dirty="0">
                <a:solidFill>
                  <a:prstClr val="black"/>
                </a:solidFill>
                <a:latin typeface="Manrope" pitchFamily="2" charset="0"/>
              </a:rPr>
              <a:t>Step 4:</a:t>
            </a:r>
            <a:br>
              <a:rPr lang="en-US" sz="900" kern="0" dirty="0">
                <a:solidFill>
                  <a:prstClr val="black"/>
                </a:solidFill>
                <a:latin typeface="Manrope" pitchFamily="2" charset="0"/>
              </a:rPr>
            </a:br>
            <a:endParaRPr lang="en-US" sz="900" kern="0" dirty="0">
              <a:solidFill>
                <a:prstClr val="black"/>
              </a:solidFill>
              <a:latin typeface="Manrope" pitchFamily="2" charset="0"/>
            </a:endParaRPr>
          </a:p>
          <a:p>
            <a:pPr algn="ctr" defTabSz="914389"/>
            <a:r>
              <a:rPr lang="en-US" sz="900" kern="0" dirty="0">
                <a:solidFill>
                  <a:prstClr val="black"/>
                </a:solidFill>
                <a:latin typeface="Manrope" pitchFamily="2" charset="0"/>
              </a:rPr>
              <a:t>Notification of validation</a:t>
            </a:r>
          </a:p>
          <a:p>
            <a:pPr algn="ctr" defTabSz="914389"/>
            <a:endParaRPr lang="en-US" sz="900" kern="0" dirty="0">
              <a:solidFill>
                <a:prstClr val="black"/>
              </a:solidFill>
              <a:latin typeface="Manrope" pitchFamily="2" charset="0"/>
            </a:endParaRPr>
          </a:p>
        </p:txBody>
      </p:sp>
      <p:sp>
        <p:nvSpPr>
          <p:cNvPr id="54" name="Rechteck 82">
            <a:extLst>
              <a:ext uri="{FF2B5EF4-FFF2-40B4-BE49-F238E27FC236}">
                <a16:creationId xmlns:a16="http://schemas.microsoft.com/office/drawing/2014/main" id="{4E6726DB-8873-4C7D-6FA9-096C65D284B9}"/>
              </a:ext>
            </a:extLst>
          </p:cNvPr>
          <p:cNvSpPr/>
          <p:nvPr/>
        </p:nvSpPr>
        <p:spPr>
          <a:xfrm>
            <a:off x="710608" y="516386"/>
            <a:ext cx="1908000" cy="1927882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t"/>
          <a:lstStyle/>
          <a:p>
            <a:pPr algn="ctr" defTabSz="914389"/>
            <a:r>
              <a:rPr lang="en-US" sz="900" b="1" kern="0" dirty="0">
                <a:solidFill>
                  <a:prstClr val="black"/>
                </a:solidFill>
                <a:latin typeface="Manrope" pitchFamily="2" charset="0"/>
              </a:rPr>
              <a:t>Step1:</a:t>
            </a:r>
            <a:br>
              <a:rPr lang="en-US" sz="900" b="1" kern="0" dirty="0">
                <a:solidFill>
                  <a:prstClr val="black"/>
                </a:solidFill>
                <a:latin typeface="Manrope" pitchFamily="2" charset="0"/>
              </a:rPr>
            </a:br>
            <a:r>
              <a:rPr lang="en-US" sz="900" kern="0" dirty="0">
                <a:solidFill>
                  <a:prstClr val="black"/>
                </a:solidFill>
                <a:latin typeface="Manrope" pitchFamily="2" charset="0"/>
              </a:rPr>
              <a:t>Operating Company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AA3626D-1537-7A05-91B4-F22011EF98DF}"/>
              </a:ext>
            </a:extLst>
          </p:cNvPr>
          <p:cNvGrpSpPr/>
          <p:nvPr/>
        </p:nvGrpSpPr>
        <p:grpSpPr>
          <a:xfrm>
            <a:off x="893135" y="822292"/>
            <a:ext cx="1542946" cy="1538253"/>
            <a:chOff x="1027225" y="1993398"/>
            <a:chExt cx="1542946" cy="1538253"/>
          </a:xfrm>
        </p:grpSpPr>
        <p:sp>
          <p:nvSpPr>
            <p:cNvPr id="57" name="Rechteck 83">
              <a:extLst>
                <a:ext uri="{FF2B5EF4-FFF2-40B4-BE49-F238E27FC236}">
                  <a16:creationId xmlns:a16="http://schemas.microsoft.com/office/drawing/2014/main" id="{FCAD5ECA-B221-B258-5DD2-B81042CAEB76}"/>
                </a:ext>
              </a:extLst>
            </p:cNvPr>
            <p:cNvSpPr/>
            <p:nvPr/>
          </p:nvSpPr>
          <p:spPr>
            <a:xfrm>
              <a:off x="1027225" y="2046074"/>
              <a:ext cx="1542946" cy="1485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4017" rIns="34017" rtlCol="0" anchor="ctr" anchorCtr="0"/>
            <a:lstStyle/>
            <a:p>
              <a:pPr algn="ctr">
                <a:spcAft>
                  <a:spcPts val="567"/>
                </a:spcAft>
                <a:buClr>
                  <a:schemeClr val="tx1"/>
                </a:buClr>
                <a:defRPr/>
              </a:pPr>
              <a:endParaRPr lang="en-GB" sz="900" dirty="0">
                <a:solidFill>
                  <a:schemeClr val="tx1"/>
                </a:solidFill>
                <a:latin typeface="Manrope" pitchFamily="2" charset="0"/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20502FE-A628-BAE7-8F54-C4CBF5D66D59}"/>
                </a:ext>
              </a:extLst>
            </p:cNvPr>
            <p:cNvGrpSpPr/>
            <p:nvPr/>
          </p:nvGrpSpPr>
          <p:grpSpPr>
            <a:xfrm>
              <a:off x="1109145" y="1993398"/>
              <a:ext cx="1426684" cy="1453820"/>
              <a:chOff x="1109145" y="1993398"/>
              <a:chExt cx="1426684" cy="1453820"/>
            </a:xfrm>
          </p:grpSpPr>
          <p:sp>
            <p:nvSpPr>
              <p:cNvPr id="60" name="Rechteck 85">
                <a:extLst>
                  <a:ext uri="{FF2B5EF4-FFF2-40B4-BE49-F238E27FC236}">
                    <a16:creationId xmlns:a16="http://schemas.microsoft.com/office/drawing/2014/main" id="{F9FAD4CA-557B-4CDD-92A5-0B1DDA5B28D5}"/>
                  </a:ext>
                </a:extLst>
              </p:cNvPr>
              <p:cNvSpPr/>
              <p:nvPr/>
            </p:nvSpPr>
            <p:spPr>
              <a:xfrm>
                <a:off x="1142487" y="2753576"/>
                <a:ext cx="1277944" cy="139713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4017" rIns="34017" rtlCol="0" anchor="ctr" anchorCtr="0"/>
              <a:lstStyle/>
              <a:p>
                <a:pPr algn="ctr">
                  <a:spcAft>
                    <a:spcPts val="567"/>
                  </a:spcAft>
                  <a:buClr>
                    <a:schemeClr val="tx1"/>
                  </a:buClr>
                  <a:defRPr/>
                </a:pPr>
                <a:r>
                  <a:rPr lang="en-GB" sz="900" dirty="0">
                    <a:solidFill>
                      <a:schemeClr val="tx2">
                        <a:lumMod val="50000"/>
                      </a:schemeClr>
                    </a:solidFill>
                    <a:latin typeface="Manrope" pitchFamily="2" charset="0"/>
                  </a:rPr>
                  <a:t>Region</a:t>
                </a:r>
              </a:p>
            </p:txBody>
          </p:sp>
          <p:sp>
            <p:nvSpPr>
              <p:cNvPr id="61" name="Rechteck 87">
                <a:extLst>
                  <a:ext uri="{FF2B5EF4-FFF2-40B4-BE49-F238E27FC236}">
                    <a16:creationId xmlns:a16="http://schemas.microsoft.com/office/drawing/2014/main" id="{040BADC4-B7B3-2568-1B43-CF7810034B39}"/>
                  </a:ext>
                </a:extLst>
              </p:cNvPr>
              <p:cNvSpPr/>
              <p:nvPr/>
            </p:nvSpPr>
            <p:spPr>
              <a:xfrm>
                <a:off x="1148877" y="2568933"/>
                <a:ext cx="1277944" cy="139713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4017" rIns="34017" rtlCol="0" anchor="ctr" anchorCtr="0"/>
              <a:lstStyle/>
              <a:p>
                <a:pPr algn="ctr">
                  <a:spcAft>
                    <a:spcPts val="567"/>
                  </a:spcAft>
                  <a:buClr>
                    <a:schemeClr val="tx1"/>
                  </a:buClr>
                  <a:defRPr/>
                </a:pPr>
                <a:r>
                  <a:rPr lang="en-GB" sz="900" dirty="0">
                    <a:solidFill>
                      <a:schemeClr val="tx2">
                        <a:lumMod val="50000"/>
                      </a:schemeClr>
                    </a:solidFill>
                    <a:latin typeface="Manrope" pitchFamily="2" charset="0"/>
                  </a:rPr>
                  <a:t>City</a:t>
                </a:r>
              </a:p>
            </p:txBody>
          </p:sp>
          <p:sp>
            <p:nvSpPr>
              <p:cNvPr id="62" name="Rechteck 89">
                <a:extLst>
                  <a:ext uri="{FF2B5EF4-FFF2-40B4-BE49-F238E27FC236}">
                    <a16:creationId xmlns:a16="http://schemas.microsoft.com/office/drawing/2014/main" id="{A18085C4-3144-F4AD-3DDC-1BF4C4CC321E}"/>
                  </a:ext>
                </a:extLst>
              </p:cNvPr>
              <p:cNvSpPr/>
              <p:nvPr/>
            </p:nvSpPr>
            <p:spPr>
              <a:xfrm>
                <a:off x="1147672" y="2199647"/>
                <a:ext cx="1277944" cy="139713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4017" rIns="34017" rtlCol="0" anchor="ctr" anchorCtr="0"/>
              <a:lstStyle/>
              <a:p>
                <a:pPr algn="ctr">
                  <a:spcAft>
                    <a:spcPts val="567"/>
                  </a:spcAft>
                  <a:buClr>
                    <a:schemeClr val="tx1"/>
                  </a:buClr>
                  <a:defRPr/>
                </a:pPr>
                <a:r>
                  <a:rPr lang="en-GB" sz="900" dirty="0">
                    <a:solidFill>
                      <a:schemeClr val="tx2">
                        <a:lumMod val="50000"/>
                      </a:schemeClr>
                    </a:solidFill>
                    <a:latin typeface="Manrope" pitchFamily="2" charset="0"/>
                  </a:rPr>
                  <a:t>Company Name</a:t>
                </a:r>
              </a:p>
            </p:txBody>
          </p:sp>
          <p:sp>
            <p:nvSpPr>
              <p:cNvPr id="63" name="Rechteck 90">
                <a:extLst>
                  <a:ext uri="{FF2B5EF4-FFF2-40B4-BE49-F238E27FC236}">
                    <a16:creationId xmlns:a16="http://schemas.microsoft.com/office/drawing/2014/main" id="{A245024F-AFF3-FFAC-58A7-D032B8A9DDFD}"/>
                  </a:ext>
                </a:extLst>
              </p:cNvPr>
              <p:cNvSpPr/>
              <p:nvPr/>
            </p:nvSpPr>
            <p:spPr>
              <a:xfrm>
                <a:off x="1142487" y="2384290"/>
                <a:ext cx="1277944" cy="139713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4017" rIns="34017" rtlCol="0" anchor="ctr" anchorCtr="0"/>
              <a:lstStyle/>
              <a:p>
                <a:pPr algn="ctr">
                  <a:spcAft>
                    <a:spcPts val="567"/>
                  </a:spcAft>
                  <a:buClr>
                    <a:schemeClr val="tx1"/>
                  </a:buClr>
                  <a:defRPr/>
                </a:pPr>
                <a:r>
                  <a:rPr lang="en-GB" sz="900" dirty="0">
                    <a:solidFill>
                      <a:schemeClr val="tx2">
                        <a:lumMod val="50000"/>
                      </a:schemeClr>
                    </a:solidFill>
                    <a:latin typeface="Manrope" pitchFamily="2" charset="0"/>
                  </a:rPr>
                  <a:t>ZIP</a:t>
                </a:r>
              </a:p>
            </p:txBody>
          </p:sp>
          <p:sp>
            <p:nvSpPr>
              <p:cNvPr id="64" name="Rechteck 91">
                <a:extLst>
                  <a:ext uri="{FF2B5EF4-FFF2-40B4-BE49-F238E27FC236}">
                    <a16:creationId xmlns:a16="http://schemas.microsoft.com/office/drawing/2014/main" id="{63DE109F-AB78-0D65-73A0-D32482105265}"/>
                  </a:ext>
                </a:extLst>
              </p:cNvPr>
              <p:cNvSpPr/>
              <p:nvPr/>
            </p:nvSpPr>
            <p:spPr>
              <a:xfrm>
                <a:off x="1148877" y="2938219"/>
                <a:ext cx="1277944" cy="139713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4017" rIns="34017" rtlCol="0" anchor="ctr" anchorCtr="0"/>
              <a:lstStyle/>
              <a:p>
                <a:pPr algn="ctr">
                  <a:spcAft>
                    <a:spcPts val="567"/>
                  </a:spcAft>
                  <a:buClr>
                    <a:schemeClr val="tx1"/>
                  </a:buClr>
                  <a:defRPr/>
                </a:pPr>
                <a:r>
                  <a:rPr lang="en-GB" sz="900" dirty="0">
                    <a:solidFill>
                      <a:schemeClr val="tx2">
                        <a:lumMod val="50000"/>
                      </a:schemeClr>
                    </a:solidFill>
                    <a:latin typeface="Manrope" pitchFamily="2" charset="0"/>
                  </a:rPr>
                  <a:t>Country</a:t>
                </a:r>
              </a:p>
            </p:txBody>
          </p:sp>
          <p:sp>
            <p:nvSpPr>
              <p:cNvPr id="65" name="Rechteck 93">
                <a:extLst>
                  <a:ext uri="{FF2B5EF4-FFF2-40B4-BE49-F238E27FC236}">
                    <a16:creationId xmlns:a16="http://schemas.microsoft.com/office/drawing/2014/main" id="{248F6DF3-0C27-FE67-B73F-82A9D4646342}"/>
                  </a:ext>
                </a:extLst>
              </p:cNvPr>
              <p:cNvSpPr/>
              <p:nvPr/>
            </p:nvSpPr>
            <p:spPr>
              <a:xfrm>
                <a:off x="1142487" y="3122862"/>
                <a:ext cx="1277944" cy="139713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4017" rIns="34017" rtlCol="0" anchor="ctr" anchorCtr="0"/>
              <a:lstStyle/>
              <a:p>
                <a:pPr algn="ctr">
                  <a:spcAft>
                    <a:spcPts val="567"/>
                  </a:spcAft>
                  <a:buClr>
                    <a:schemeClr val="tx1"/>
                  </a:buClr>
                  <a:defRPr/>
                </a:pPr>
                <a:r>
                  <a:rPr lang="en-GB" sz="900" dirty="0">
                    <a:solidFill>
                      <a:schemeClr val="tx2">
                        <a:lumMod val="50000"/>
                      </a:schemeClr>
                    </a:solidFill>
                    <a:latin typeface="Manrope" pitchFamily="2" charset="0"/>
                  </a:rPr>
                  <a:t>E-Mail</a:t>
                </a:r>
              </a:p>
            </p:txBody>
          </p:sp>
          <p:sp>
            <p:nvSpPr>
              <p:cNvPr id="66" name="Textfeld 102">
                <a:extLst>
                  <a:ext uri="{FF2B5EF4-FFF2-40B4-BE49-F238E27FC236}">
                    <a16:creationId xmlns:a16="http://schemas.microsoft.com/office/drawing/2014/main" id="{EBAE32A3-18B7-D290-CD35-C0E053452699}"/>
                  </a:ext>
                </a:extLst>
              </p:cNvPr>
              <p:cNvSpPr txBox="1"/>
              <p:nvPr/>
            </p:nvSpPr>
            <p:spPr>
              <a:xfrm>
                <a:off x="1109145" y="1993398"/>
                <a:ext cx="1426684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914389"/>
                <a:r>
                  <a:rPr lang="en-US" sz="900" b="1" kern="0" dirty="0">
                    <a:solidFill>
                      <a:prstClr val="black"/>
                    </a:solidFill>
                    <a:latin typeface="Manrope" pitchFamily="2" charset="0"/>
                  </a:rPr>
                  <a:t>Add Company Data</a:t>
                </a:r>
              </a:p>
            </p:txBody>
          </p:sp>
          <p:sp>
            <p:nvSpPr>
              <p:cNvPr id="67" name="Rechteck 103">
                <a:extLst>
                  <a:ext uri="{FF2B5EF4-FFF2-40B4-BE49-F238E27FC236}">
                    <a16:creationId xmlns:a16="http://schemas.microsoft.com/office/drawing/2014/main" id="{66E9736C-219B-D7DE-6CD3-2866A69EB4A7}"/>
                  </a:ext>
                </a:extLst>
              </p:cNvPr>
              <p:cNvSpPr/>
              <p:nvPr/>
            </p:nvSpPr>
            <p:spPr>
              <a:xfrm>
                <a:off x="1142487" y="3307505"/>
                <a:ext cx="1277944" cy="139713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4017" rIns="34017" rtlCol="0" anchor="ctr" anchorCtr="0"/>
              <a:lstStyle/>
              <a:p>
                <a:pPr algn="ctr">
                  <a:spcAft>
                    <a:spcPts val="567"/>
                  </a:spcAft>
                  <a:buClr>
                    <a:schemeClr val="tx1"/>
                  </a:buClr>
                </a:pPr>
                <a:r>
                  <a:rPr lang="de-DE" sz="900" dirty="0">
                    <a:solidFill>
                      <a:schemeClr val="tx2">
                        <a:lumMod val="50000"/>
                      </a:schemeClr>
                    </a:solidFill>
                    <a:latin typeface="Manrope" pitchFamily="2" charset="0"/>
                  </a:rPr>
                  <a:t>Legal Entity Identifier</a:t>
                </a:r>
              </a:p>
            </p:txBody>
          </p:sp>
        </p:grp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2FBC940A-2CAC-45E6-85A1-FDB9C6976BC7}"/>
              </a:ext>
            </a:extLst>
          </p:cNvPr>
          <p:cNvSpPr txBox="1"/>
          <p:nvPr/>
        </p:nvSpPr>
        <p:spPr>
          <a:xfrm>
            <a:off x="450135" y="181336"/>
            <a:ext cx="1111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OSP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C6AB077-6A13-952B-B84D-A6BA543F52B5}"/>
              </a:ext>
            </a:extLst>
          </p:cNvPr>
          <p:cNvCxnSpPr>
            <a:cxnSpLocks/>
            <a:stCxn id="106" idx="0"/>
            <a:endCxn id="37" idx="2"/>
          </p:cNvCxnSpPr>
          <p:nvPr/>
        </p:nvCxnSpPr>
        <p:spPr>
          <a:xfrm flipV="1">
            <a:off x="5287115" y="2612008"/>
            <a:ext cx="0" cy="41182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003EDB60-15AD-F1C7-290B-3194FC986FD2}"/>
              </a:ext>
            </a:extLst>
          </p:cNvPr>
          <p:cNvSpPr txBox="1"/>
          <p:nvPr/>
        </p:nvSpPr>
        <p:spPr>
          <a:xfrm>
            <a:off x="3609604" y="2677302"/>
            <a:ext cx="1677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IDP Integration (SSO)</a:t>
            </a:r>
          </a:p>
        </p:txBody>
      </p:sp>
      <p:cxnSp>
        <p:nvCxnSpPr>
          <p:cNvPr id="108" name="Gewinkelte Verbindung 186">
            <a:extLst>
              <a:ext uri="{FF2B5EF4-FFF2-40B4-BE49-F238E27FC236}">
                <a16:creationId xmlns:a16="http://schemas.microsoft.com/office/drawing/2014/main" id="{495B931C-C08C-3BCC-D51F-3922DA916163}"/>
              </a:ext>
            </a:extLst>
          </p:cNvPr>
          <p:cNvCxnSpPr>
            <a:cxnSpLocks/>
            <a:stCxn id="54" idx="3"/>
            <a:endCxn id="46" idx="1"/>
          </p:cNvCxnSpPr>
          <p:nvPr/>
        </p:nvCxnSpPr>
        <p:spPr>
          <a:xfrm>
            <a:off x="2618608" y="1480327"/>
            <a:ext cx="453684" cy="2633242"/>
          </a:xfrm>
          <a:prstGeom prst="bentConnector3">
            <a:avLst>
              <a:gd name="adj1" fmla="val 50000"/>
            </a:avLst>
          </a:prstGeom>
          <a:ln w="19050">
            <a:solidFill>
              <a:schemeClr val="bg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287694C-E3C5-544A-880B-BBE76F1592D1}"/>
              </a:ext>
            </a:extLst>
          </p:cNvPr>
          <p:cNvSpPr txBox="1"/>
          <p:nvPr/>
        </p:nvSpPr>
        <p:spPr>
          <a:xfrm>
            <a:off x="2745646" y="1168254"/>
            <a:ext cx="1280359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Company Data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668352-EF97-13A7-A74B-B0CAC7FC8ADA}"/>
              </a:ext>
            </a:extLst>
          </p:cNvPr>
          <p:cNvCxnSpPr>
            <a:cxnSpLocks/>
          </p:cNvCxnSpPr>
          <p:nvPr/>
        </p:nvCxnSpPr>
        <p:spPr>
          <a:xfrm>
            <a:off x="6402491" y="4821631"/>
            <a:ext cx="17942" cy="98618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145">
            <a:extLst>
              <a:ext uri="{FF2B5EF4-FFF2-40B4-BE49-F238E27FC236}">
                <a16:creationId xmlns:a16="http://schemas.microsoft.com/office/drawing/2014/main" id="{601575B9-C755-34D9-01D6-A1274F88D2EF}"/>
              </a:ext>
            </a:extLst>
          </p:cNvPr>
          <p:cNvSpPr/>
          <p:nvPr/>
        </p:nvSpPr>
        <p:spPr>
          <a:xfrm>
            <a:off x="7820154" y="3396140"/>
            <a:ext cx="1909392" cy="64368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t"/>
          <a:lstStyle/>
          <a:p>
            <a:pPr algn="ctr" defTabSz="914389"/>
            <a:r>
              <a:rPr lang="en-US" sz="900" b="1" kern="0" dirty="0">
                <a:solidFill>
                  <a:prstClr val="black"/>
                </a:solidFill>
                <a:latin typeface="Manrope" pitchFamily="2" charset="0"/>
              </a:rPr>
              <a:t>Step 5:</a:t>
            </a:r>
            <a:br>
              <a:rPr lang="en-US" sz="900" b="1" kern="0" dirty="0">
                <a:solidFill>
                  <a:prstClr val="black"/>
                </a:solidFill>
                <a:latin typeface="Manrope" pitchFamily="2" charset="0"/>
              </a:rPr>
            </a:br>
            <a:endParaRPr lang="en-US" sz="900" b="1" kern="0" dirty="0">
              <a:solidFill>
                <a:prstClr val="black"/>
              </a:solidFill>
              <a:latin typeface="Manrope" pitchFamily="2" charset="0"/>
            </a:endParaRPr>
          </a:p>
          <a:p>
            <a:pPr algn="ctr" defTabSz="914389"/>
            <a:r>
              <a:rPr lang="en-US" sz="900" kern="0" dirty="0">
                <a:solidFill>
                  <a:prstClr val="black"/>
                </a:solidFill>
                <a:latin typeface="Manrope" pitchFamily="2" charset="0"/>
              </a:rPr>
              <a:t>Company successfully onboarded</a:t>
            </a:r>
            <a:endParaRPr lang="en-US" sz="900" b="1" kern="0" dirty="0">
              <a:solidFill>
                <a:prstClr val="black"/>
              </a:solidFill>
              <a:latin typeface="Manrope" pitchFamily="2" charset="0"/>
            </a:endParaRPr>
          </a:p>
        </p:txBody>
      </p:sp>
      <p:cxnSp>
        <p:nvCxnSpPr>
          <p:cNvPr id="86" name="Gerade Verbindung mit Pfeil 88">
            <a:extLst>
              <a:ext uri="{FF2B5EF4-FFF2-40B4-BE49-F238E27FC236}">
                <a16:creationId xmlns:a16="http://schemas.microsoft.com/office/drawing/2014/main" id="{B7D018B6-8693-182A-E905-32AA4B1C398B}"/>
              </a:ext>
            </a:extLst>
          </p:cNvPr>
          <p:cNvCxnSpPr>
            <a:cxnSpLocks/>
          </p:cNvCxnSpPr>
          <p:nvPr/>
        </p:nvCxnSpPr>
        <p:spPr>
          <a:xfrm>
            <a:off x="7352036" y="3822390"/>
            <a:ext cx="453661" cy="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F467F-C7E6-AB61-08F8-3ED99C710AAC}"/>
              </a:ext>
            </a:extLst>
          </p:cNvPr>
          <p:cNvCxnSpPr>
            <a:cxnSpLocks/>
            <a:stCxn id="146" idx="2"/>
            <a:endCxn id="78" idx="0"/>
          </p:cNvCxnSpPr>
          <p:nvPr/>
        </p:nvCxnSpPr>
        <p:spPr>
          <a:xfrm>
            <a:off x="8774850" y="1149840"/>
            <a:ext cx="0" cy="224630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65EDFE-8087-B75D-35EF-985FD49998A3}"/>
              </a:ext>
            </a:extLst>
          </p:cNvPr>
          <p:cNvCxnSpPr>
            <a:cxnSpLocks/>
            <a:stCxn id="49" idx="2"/>
            <a:endCxn id="24" idx="0"/>
          </p:cNvCxnSpPr>
          <p:nvPr/>
        </p:nvCxnSpPr>
        <p:spPr>
          <a:xfrm>
            <a:off x="6397340" y="1149839"/>
            <a:ext cx="0" cy="2247491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76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tena-X PowerPoint Master">
  <a:themeElements>
    <a:clrScheme name="Catena-X">
      <a:dk1>
        <a:sysClr val="windowText" lastClr="000000"/>
      </a:dk1>
      <a:lt1>
        <a:sysClr val="window" lastClr="FFFFFF"/>
      </a:lt1>
      <a:dk2>
        <a:srgbClr val="E8E7E7"/>
      </a:dk2>
      <a:lt2>
        <a:srgbClr val="FFA600"/>
      </a:lt2>
      <a:accent1>
        <a:srgbClr val="FFA600"/>
      </a:accent1>
      <a:accent2>
        <a:srgbClr val="FF9900"/>
      </a:accent2>
      <a:accent3>
        <a:srgbClr val="FF8C00"/>
      </a:accent3>
      <a:accent4>
        <a:srgbClr val="B3CB2D"/>
      </a:accent4>
      <a:accent5>
        <a:srgbClr val="AFC52A"/>
      </a:accent5>
      <a:accent6>
        <a:srgbClr val="A1AD1C"/>
      </a:accent6>
      <a:hlink>
        <a:srgbClr val="000000"/>
      </a:hlink>
      <a:folHlink>
        <a:srgbClr val="000000"/>
      </a:folHlink>
    </a:clrScheme>
    <a:fontScheme name="Catana-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211203_2_Catena-X_PPT_Vorlage.potx" id="{422EA846-BCDF-4CB4-834E-A13B40E28A8D}" vid="{BCEB9C86-F3A5-470A-8E02-CA707553ED0F}"/>
    </a:ext>
  </a:extLst>
</a:theme>
</file>

<file path=ppt/theme/theme2.xml><?xml version="1.0" encoding="utf-8"?>
<a:theme xmlns:a="http://schemas.openxmlformats.org/drawingml/2006/main" name="Catena-X PowerPoint Master">
  <a:themeElements>
    <a:clrScheme name="Catena-X">
      <a:dk1>
        <a:sysClr val="windowText" lastClr="000000"/>
      </a:dk1>
      <a:lt1>
        <a:sysClr val="window" lastClr="FFFFFF"/>
      </a:lt1>
      <a:dk2>
        <a:srgbClr val="E8E7E7"/>
      </a:dk2>
      <a:lt2>
        <a:srgbClr val="FFA600"/>
      </a:lt2>
      <a:accent1>
        <a:srgbClr val="FFA600"/>
      </a:accent1>
      <a:accent2>
        <a:srgbClr val="FF9900"/>
      </a:accent2>
      <a:accent3>
        <a:srgbClr val="FF8C00"/>
      </a:accent3>
      <a:accent4>
        <a:srgbClr val="B3CB2D"/>
      </a:accent4>
      <a:accent5>
        <a:srgbClr val="AFC52A"/>
      </a:accent5>
      <a:accent6>
        <a:srgbClr val="A1AD1C"/>
      </a:accent6>
      <a:hlink>
        <a:srgbClr val="000000"/>
      </a:hlink>
      <a:folHlink>
        <a:srgbClr val="000000"/>
      </a:folHlink>
    </a:clrScheme>
    <a:fontScheme name="Catana-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211203_2_Catena-X_PPT_Vorlage.potx" id="{422EA846-BCDF-4CB4-834E-A13B40E28A8D}" vid="{BCEB9C86-F3A5-470A-8E02-CA707553ED0F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73213b-d6e6-4077-93de-fac7afb8733c">
      <Terms xmlns="http://schemas.microsoft.com/office/infopath/2007/PartnerControls"/>
    </lcf76f155ced4ddcb4097134ff3c332f>
    <TaxCatchAll xmlns="067b8054-3481-4999-9b89-5a9a3729820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6932D3EDDA8143B32FA8AD5C5501B9" ma:contentTypeVersion="12" ma:contentTypeDescription="Create a new document." ma:contentTypeScope="" ma:versionID="45651102af3a6ada6a20a4688d50b674">
  <xsd:schema xmlns:xsd="http://www.w3.org/2001/XMLSchema" xmlns:xs="http://www.w3.org/2001/XMLSchema" xmlns:p="http://schemas.microsoft.com/office/2006/metadata/properties" xmlns:ns2="e173213b-d6e6-4077-93de-fac7afb8733c" xmlns:ns3="067b8054-3481-4999-9b89-5a9a3729820c" targetNamespace="http://schemas.microsoft.com/office/2006/metadata/properties" ma:root="true" ma:fieldsID="ee6f4aaf04d1e7f65d6882bd950b6e44" ns2:_="" ns3:_="">
    <xsd:import namespace="e173213b-d6e6-4077-93de-fac7afb8733c"/>
    <xsd:import namespace="067b8054-3481-4999-9b89-5a9a372982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73213b-d6e6-4077-93de-fac7afb873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51ef69f-b95c-4ae8-865a-c403d19ffd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7b8054-3481-4999-9b89-5a9a3729820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7ef3ca2-985a-45de-9c4c-1141e191c108}" ma:internalName="TaxCatchAll" ma:showField="CatchAllData" ma:web="067b8054-3481-4999-9b89-5a9a372982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92D651-CF17-458D-BAB0-968B56BA4133}">
  <ds:schemaRefs>
    <ds:schemaRef ds:uri="067b8054-3481-4999-9b89-5a9a3729820c"/>
    <ds:schemaRef ds:uri="5a227215-964f-4a25-9d8e-8f9bac637ca9"/>
    <ds:schemaRef ds:uri="d7dd674e-4de6-433a-8f64-01f564a0183e"/>
    <ds:schemaRef ds:uri="e173213b-d6e6-4077-93de-fac7afb8733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2FF7FA1-5388-41BF-8FE9-A9A4A91139FC}">
  <ds:schemaRefs>
    <ds:schemaRef ds:uri="067b8054-3481-4999-9b89-5a9a3729820c"/>
    <ds:schemaRef ds:uri="e173213b-d6e6-4077-93de-fac7afb8733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7F7475D-D88E-43AF-984A-75F02EC940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20211203_2_Catena-X_PPT_Vorlage</Template>
  <TotalTime>0</TotalTime>
  <Words>275</Words>
  <Application>Microsoft Office PowerPoint</Application>
  <PresentationFormat>Custom</PresentationFormat>
  <Paragraphs>100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Manrope</vt:lpstr>
      <vt:lpstr>ui-sans-serif</vt:lpstr>
      <vt:lpstr>Wingdings</vt:lpstr>
      <vt:lpstr>Catena-X PowerPoint Master</vt:lpstr>
      <vt:lpstr>Catena-X PowerPoint Master</vt:lpstr>
      <vt:lpstr>think-cell Folie</vt:lpstr>
      <vt:lpstr>think-cell Slide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die Überschrift der Präsentation</dc:title>
  <dc:creator>Schilcher, Helen</dc:creator>
  <cp:lastModifiedBy>Werner Roman FRD FIEA</cp:lastModifiedBy>
  <cp:revision>11</cp:revision>
  <cp:lastPrinted>2023-09-25T09:17:58Z</cp:lastPrinted>
  <dcterms:created xsi:type="dcterms:W3CDTF">2021-12-08T08:40:32Z</dcterms:created>
  <dcterms:modified xsi:type="dcterms:W3CDTF">2024-06-21T11:41:26Z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94a1c8-9899-41e7-8f6e-8b1b3c79592a_Enabled">
    <vt:lpwstr>true</vt:lpwstr>
  </property>
  <property fmtid="{D5CDD505-2E9C-101B-9397-08002B2CF9AE}" pid="3" name="MSIP_Label_7294a1c8-9899-41e7-8f6e-8b1b3c79592a_Name">
    <vt:lpwstr>Internal sub2 (no marking)</vt:lpwstr>
  </property>
  <property fmtid="{D5CDD505-2E9C-101B-9397-08002B2CF9AE}" pid="4" name="MSIP_Label_7294a1c8-9899-41e7-8f6e-8b1b3c79592a_Method">
    <vt:lpwstr>Privileged</vt:lpwstr>
  </property>
  <property fmtid="{D5CDD505-2E9C-101B-9397-08002B2CF9AE}" pid="5" name="MSIP_Label_7294a1c8-9899-41e7-8f6e-8b1b3c79592a_SetDate">
    <vt:lpwstr>2022-10-12T17:25:59Z</vt:lpwstr>
  </property>
  <property fmtid="{D5CDD505-2E9C-101B-9397-08002B2CF9AE}" pid="6" name="MSIP_Label_7294a1c8-9899-41e7-8f6e-8b1b3c79592a_ActionId">
    <vt:lpwstr>8e3a4931-6d70-4069-9dee-2ffb7d7eda15</vt:lpwstr>
  </property>
  <property fmtid="{D5CDD505-2E9C-101B-9397-08002B2CF9AE}" pid="7" name="MSIP_Label_7294a1c8-9899-41e7-8f6e-8b1b3c79592a_ContentBits">
    <vt:lpwstr>0</vt:lpwstr>
  </property>
  <property fmtid="{D5CDD505-2E9C-101B-9397-08002B2CF9AE}" pid="8" name="MSIP_Label_7294a1c8-9899-41e7-8f6e-8b1b3c79592a_SiteId">
    <vt:lpwstr>eb70b763-b6d7-4486-8555-8831709a784e</vt:lpwstr>
  </property>
  <property fmtid="{D5CDD505-2E9C-101B-9397-08002B2CF9AE}" pid="9" name="ContentTypeId">
    <vt:lpwstr>0x0101000B6932D3EDDA8143B32FA8AD5C5501B9</vt:lpwstr>
  </property>
  <property fmtid="{D5CDD505-2E9C-101B-9397-08002B2CF9AE}" pid="10" name="MediaServiceImageTags">
    <vt:lpwstr/>
  </property>
</Properties>
</file>