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4"/>
    <p:sldMasterId id="2147483711" r:id="rId5"/>
    <p:sldMasterId id="2147483733" r:id="rId6"/>
  </p:sldMasterIdLst>
  <p:notesMasterIdLst>
    <p:notesMasterId r:id="rId9"/>
  </p:notesMasterIdLst>
  <p:handoutMasterIdLst>
    <p:handoutMasterId r:id="rId10"/>
  </p:handoutMasterIdLst>
  <p:sldIdLst>
    <p:sldId id="2147479002" r:id="rId7"/>
    <p:sldId id="2147478965" r:id="rId8"/>
  </p:sldIdLst>
  <p:sldSz cx="11520488" cy="6480175"/>
  <p:notesSz cx="6858000" cy="9144000"/>
  <p:custDataLst>
    <p:tags r:id="rId11"/>
  </p:custDataLst>
  <p:defaultTextStyle>
    <a:defPPr>
      <a:defRPr lang="de-DE"/>
    </a:defPPr>
    <a:lvl1pPr marL="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70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E92EE10-1BD4-758C-3821-65845B7B8B99}" name="Anna Hees" initials="AH" userId="S::anna.hees@cofinity-x.com::4f7c700b-1f2d-4d34-9a12-3e4bc16fe37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F5F5E"/>
    <a:srgbClr val="4B4B4A"/>
    <a:srgbClr val="FFA615"/>
    <a:srgbClr val="979797"/>
    <a:srgbClr val="CECECE"/>
    <a:srgbClr val="FFFFFF"/>
    <a:srgbClr val="EAEAEA"/>
    <a:srgbClr val="FAA002"/>
    <a:srgbClr val="D9D9D9"/>
    <a:srgbClr val="FAA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E14D31-5D87-4832-A2FE-E6AFDF81F932}" v="5" dt="2024-05-08T07:27:34.9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53"/>
    <p:restoredTop sz="94676"/>
  </p:normalViewPr>
  <p:slideViewPr>
    <p:cSldViewPr snapToGrid="0">
      <p:cViewPr>
        <p:scale>
          <a:sx n="72" d="100"/>
          <a:sy n="72" d="100"/>
        </p:scale>
        <p:origin x="1672" y="1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presProps" Target="presProp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tags" Target="tags/tag1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0055F164-CB95-4BC3-9DDB-45CA2CE0102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75250C4-62D4-4E9D-8419-C2B5A5EE52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03CDCE-39AD-473F-A12F-FFB7F618A376}" type="datetimeFigureOut">
              <a:rPr lang="de-DE" smtClean="0"/>
              <a:t>28.08.25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7D1424-08FD-4B4D-9DEF-A4CEC9529D3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5D0E87D-8FD6-4F63-9E35-1BA1074D7A3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1B4224-A638-4E81-A729-16E2E059737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31766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5827C-5BA7-4A1C-AE89-0144598B9763}" type="datetimeFigureOut">
              <a:rPr lang="de-DE" smtClean="0"/>
              <a:t>28.08.25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C576A-2AD5-4175-81A7-2313C2C0C1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0378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1pPr>
    <a:lvl2pPr marL="43200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2pPr>
    <a:lvl3pPr marL="864017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3pPr>
    <a:lvl4pPr marL="1296025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4pPr>
    <a:lvl5pPr marL="1728033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5pPr>
    <a:lvl6pPr marL="2160041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6pPr>
    <a:lvl7pPr marL="2592050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7pPr>
    <a:lvl8pPr marL="3024058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8pPr>
    <a:lvl9pPr marL="3456066" algn="l" defTabSz="864017" rtl="0" eaLnBrk="1" latinLnBrk="0" hangingPunct="1">
      <a:defRPr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DEDC4-C24B-347F-FDFC-B441402C0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30CB82E-102E-3BAD-59CC-42B64378D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C1CA8C6-EA8A-7D2D-6A75-A25409CEA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Notification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Backend Service </a:t>
            </a:r>
          </a:p>
          <a:p>
            <a:pPr marL="171450" indent="-171450">
              <a:buFontTx/>
              <a:buChar char="-"/>
            </a:pP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Enablement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Service </a:t>
            </a:r>
          </a:p>
          <a:p>
            <a:pPr marL="171450" indent="-171450">
              <a:buFontTx/>
              <a:buChar char="-"/>
            </a:pP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CX-151</a:t>
            </a:r>
          </a:p>
          <a:p>
            <a:pPr marL="171450" indent="-171450">
              <a:buFontTx/>
              <a:buChar char="-"/>
            </a:pPr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Digital Twin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API </a:t>
            </a:r>
          </a:p>
          <a:p>
            <a:pPr marL="603458" lvl="1" indent="-171450">
              <a:buFontTx/>
              <a:buChar char="-"/>
            </a:pP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Zukunft 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aufnehmen in die Service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Map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jetzt aber nicht, da es nicht  könnte in digital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twin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Management aufgenommen werden </a:t>
            </a:r>
          </a:p>
          <a:p>
            <a:pPr marL="603458" lvl="1" indent="-171450">
              <a:buFontTx/>
              <a:buChar char="-"/>
            </a:pP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In Zukunft  sollte sich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iC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und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Dt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eg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abstimmen, ob man 151 und 0002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mergen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könnte um Komplexität zu reduzieren</a:t>
            </a:r>
          </a:p>
          <a:p>
            <a:pPr marL="603458" lvl="1" indent="-171450">
              <a:buFontTx/>
              <a:buChar char="-"/>
            </a:pP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Verantwortlich: Industry Core  </a:t>
            </a:r>
          </a:p>
          <a:p>
            <a:pPr marL="603458" lvl="1" indent="-171450">
              <a:buFontTx/>
              <a:buChar char="-"/>
            </a:pPr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Benennung der hellgrauen Kästchen</a:t>
            </a:r>
          </a:p>
          <a:p>
            <a:pPr rtl="0"/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/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September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oktober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 Lars,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daniela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, Björn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roy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wegen des Hausanschluss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abstimmung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mit der Service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Map</a:t>
            </a:r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71450" indent="-171450" rtl="0">
              <a:buFontTx/>
              <a:buChar char="-"/>
            </a:pP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in Titan wird weiter an der Service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Map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gearbeitet hinsichtlich Hausanschluss und der Digital Twin Event API</a:t>
            </a:r>
          </a:p>
          <a:p>
            <a:pPr marL="171450" indent="-171450" rtl="0">
              <a:buFontTx/>
              <a:buChar char="-"/>
            </a:pP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In Zukunft Termin mit Johann und Ulf, Thomas und Mathias Standard lesen und dann schauen wie man das in die Service </a:t>
            </a:r>
            <a:r>
              <a:rPr lang="de-DE" sz="11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Map</a:t>
            </a:r>
            <a:r>
              <a:rPr lang="de-DE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 pitchFamily="2" charset="2"/>
              </a:rPr>
              <a:t> verankert </a:t>
            </a:r>
          </a:p>
          <a:p>
            <a:pPr marL="171450" indent="-171450" rtl="0">
              <a:buFontTx/>
              <a:buChar char="-"/>
            </a:pPr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pPr marL="171450" indent="-171450" rtl="0">
              <a:buFontTx/>
              <a:buChar char="-"/>
            </a:pPr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pPr rtl="0"/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  <a:sym typeface="Wingdings" pitchFamily="2" charset="2"/>
            </a:endParaRPr>
          </a:p>
          <a:p>
            <a:pPr rtl="0"/>
            <a:endParaRPr lang="de-DE" sz="11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035467" lvl="2" indent="-171450">
              <a:buFontTx/>
              <a:buChar char="-"/>
            </a:pPr>
            <a:endParaRPr lang="de-DE" sz="1134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87A35FE-D77B-98BB-DF22-1B9546FDF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3C576A-2AD5-4175-81A7-2313C2C0C138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00956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C576A-2AD5-4175-81A7-2313C2C0C138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624621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5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oleObject" Target="../embeddings/oleObject2.bin"/><Relationship Id="rId7" Type="http://schemas.openxmlformats.org/officeDocument/2006/relationships/image" Target="../media/image7.emf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1.emf"/><Relationship Id="rId9" Type="http://schemas.openxmlformats.org/officeDocument/2006/relationships/image" Target="../media/image4.png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0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1.emf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8.xml"/><Relationship Id="rId4" Type="http://schemas.openxmlformats.org/officeDocument/2006/relationships/image" Target="../media/image12.emf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186213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 userDrawn="1">
          <p15:clr>
            <a:srgbClr val="A4A3A4"/>
          </p15:clr>
        </p15:guide>
        <p15:guide id="2" orient="horz" pos="375" userDrawn="1">
          <p15:clr>
            <a:srgbClr val="A4A3A4"/>
          </p15:clr>
        </p15:guide>
        <p15:guide id="3" pos="5965" userDrawn="1">
          <p15:clr>
            <a:srgbClr val="A4A3A4"/>
          </p15:clr>
        </p15:guide>
        <p15:guide id="4" orient="horz" pos="3164" userDrawn="1">
          <p15:clr>
            <a:srgbClr val="A4A3A4"/>
          </p15:clr>
        </p15:guide>
        <p15:guide id="5" pos="2290" userDrawn="1">
          <p15:clr>
            <a:srgbClr val="A4A3A4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3"/>
            <a:ext cx="5760000" cy="720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91375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7" userDrawn="1">
          <p15:clr>
            <a:srgbClr val="FBAE40"/>
          </p15:clr>
        </p15:guide>
        <p15:guide id="2" pos="295" userDrawn="1">
          <p15:clr>
            <a:srgbClr val="FBAE40"/>
          </p15:clr>
        </p15:guide>
        <p15:guide id="3" pos="589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04482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FBAE40"/>
          </p15:clr>
        </p15:guide>
        <p15:guide id="2" orient="horz" pos="317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6962" userDrawn="1">
          <p15:clr>
            <a:srgbClr val="FBAE40"/>
          </p15:clr>
        </p15:guide>
        <p15:guide id="5" orient="horz" pos="1338" userDrawn="1">
          <p15:clr>
            <a:srgbClr val="FBAE40"/>
          </p15:clr>
        </p15:guide>
        <p15:guide id="6" orient="horz" pos="351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1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030414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34" userDrawn="1">
          <p15:clr>
            <a:srgbClr val="FBAE40"/>
          </p15:clr>
        </p15:guide>
        <p15:guide id="2" pos="589">
          <p15:clr>
            <a:srgbClr val="FBAE40"/>
          </p15:clr>
        </p15:guide>
        <p15:guide id="3" pos="295">
          <p15:clr>
            <a:srgbClr val="FBAE40"/>
          </p15:clr>
        </p15:guide>
        <p15:guide id="5" pos="6962">
          <p15:clr>
            <a:srgbClr val="FBAE40"/>
          </p15:clr>
        </p15:guide>
        <p15:guide id="6" orient="horz" pos="317">
          <p15:clr>
            <a:srgbClr val="FBAE40"/>
          </p15:clr>
        </p15:guide>
        <p15:guide id="7" orient="horz" pos="347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3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799" y="-4236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53244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38" userDrawn="1">
          <p15:clr>
            <a:srgbClr val="FBAE40"/>
          </p15:clr>
        </p15:guide>
        <p15:guide id="2" pos="589" userDrawn="1">
          <p15:clr>
            <a:srgbClr val="FBAE40"/>
          </p15:clr>
        </p15:guide>
        <p15:guide id="3" pos="295" userDrawn="1">
          <p15:clr>
            <a:srgbClr val="FBAE40"/>
          </p15:clr>
        </p15:guide>
        <p15:guide id="4" pos="4286" userDrawn="1">
          <p15:clr>
            <a:srgbClr val="FBAE40"/>
          </p15:clr>
        </p15:guide>
        <p15:guide id="5" pos="6962" userDrawn="1">
          <p15:clr>
            <a:srgbClr val="FBAE40"/>
          </p15:clr>
        </p15:guide>
        <p15:guide id="6" orient="horz" pos="317" userDrawn="1">
          <p15:clr>
            <a:srgbClr val="FBAE40"/>
          </p15:clr>
        </p15:guide>
        <p15:guide id="7" orient="horz" pos="3515" userDrawn="1">
          <p15:clr>
            <a:srgbClr val="FBAE40"/>
          </p15:clr>
        </p15:guide>
        <p15:guide id="8" pos="3991" userDrawn="1">
          <p15:clr>
            <a:srgbClr val="FBAE40"/>
          </p15:clr>
        </p15:guide>
        <p15:guide id="9" orient="horz" pos="112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6491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-1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1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3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9268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8982238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 userDrawn="1">
          <p15:clr>
            <a:srgbClr val="A4A3A4"/>
          </p15:clr>
        </p15:guide>
        <p15:guide id="2" orient="horz" pos="1062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 userDrawn="1">
          <p15:clr>
            <a:srgbClr val="A4A3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4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800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610622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A4A3A4"/>
          </p15:clr>
        </p15:guide>
        <p15:guide id="2" orient="horz" pos="1062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6350">
          <p15:clr>
            <a:srgbClr val="A4A3A4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33069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 userDrawn="1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4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508937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0224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765">
          <p15:clr>
            <a:srgbClr val="A4A3A4"/>
          </p15:clr>
        </p15:guide>
        <p15:guide id="4" orient="horz" pos="3488" userDrawn="1">
          <p15:clr>
            <a:srgbClr val="A4A3A4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37308852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4518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19956896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433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997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560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1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1" y="4320000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1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1" y="358189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1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1" y="2843791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1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1" y="210568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1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1" y="1367582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2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4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788908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60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9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854222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53715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16271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 userDrawn="1">
          <p15:clr>
            <a:srgbClr val="A4A3A4"/>
          </p15:clr>
        </p15:guide>
        <p15:guide id="2" orient="horz" pos="1800" userDrawn="1">
          <p15:clr>
            <a:srgbClr val="A4A3A4"/>
          </p15:clr>
        </p15:guide>
        <p15:guide id="3" pos="7515" userDrawn="1">
          <p15:clr>
            <a:srgbClr val="A4A3A4"/>
          </p15:clr>
        </p15:guide>
        <p15:guide id="4" orient="horz" pos="2657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4"/>
            <a:ext cx="5760000" cy="720001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639496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" userDrawn="1">
          <p15:clr>
            <a:srgbClr val="FBAE40"/>
          </p15:clr>
        </p15:guide>
        <p15:guide id="2" pos="372" userDrawn="1">
          <p15:clr>
            <a:srgbClr val="FBAE40"/>
          </p15:clr>
        </p15:guide>
        <p15:guide id="3" pos="74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262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923200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FBAE40"/>
          </p15:clr>
        </p15:guide>
        <p15:guide id="2" orient="horz" pos="399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8771" userDrawn="1">
          <p15:clr>
            <a:srgbClr val="FBAE40"/>
          </p15:clr>
        </p15:guide>
        <p15:guide id="5" orient="horz" pos="1686" userDrawn="1">
          <p15:clr>
            <a:srgbClr val="FBAE40"/>
          </p15:clr>
        </p15:guide>
        <p15:guide id="6" orient="horz" pos="4428" userDrawn="1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2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1181326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372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4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800" y="-423599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940002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6" userDrawn="1">
          <p15:clr>
            <a:srgbClr val="FBAE40"/>
          </p15:clr>
        </p15:guide>
        <p15:guide id="2" pos="742" userDrawn="1">
          <p15:clr>
            <a:srgbClr val="FBAE40"/>
          </p15:clr>
        </p15:guide>
        <p15:guide id="3" pos="372" userDrawn="1">
          <p15:clr>
            <a:srgbClr val="FBAE40"/>
          </p15:clr>
        </p15:guide>
        <p15:guide id="4" pos="5400" userDrawn="1">
          <p15:clr>
            <a:srgbClr val="FBAE40"/>
          </p15:clr>
        </p15:guide>
        <p15:guide id="5" pos="8771" userDrawn="1">
          <p15:clr>
            <a:srgbClr val="FBAE40"/>
          </p15:clr>
        </p15:guide>
        <p15:guide id="6" orient="horz" pos="399" userDrawn="1">
          <p15:clr>
            <a:srgbClr val="FBAE40"/>
          </p15:clr>
        </p15:guide>
        <p15:guide id="7" orient="horz" pos="4428" userDrawn="1">
          <p15:clr>
            <a:srgbClr val="FBAE40"/>
          </p15:clr>
        </p15:guide>
        <p15:guide id="8" pos="5028" userDrawn="1">
          <p15:clr>
            <a:srgbClr val="FBAE40"/>
          </p15:clr>
        </p15:guide>
        <p15:guide id="9" orient="horz" pos="1414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03889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0578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502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2885" userDrawn="1">
          <p15:clr>
            <a:srgbClr val="A4A3A4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649321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044172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 userDrawn="1">
          <p15:clr>
            <a:srgbClr val="A4A3A4"/>
          </p15:clr>
        </p15:guide>
        <p15:guide id="2" orient="horz" pos="1338" userDrawn="1">
          <p15:clr>
            <a:srgbClr val="A4A3A4"/>
          </p15:clr>
        </p15:guide>
        <p15:guide id="4" orient="horz" pos="3986" userDrawn="1">
          <p15:clr>
            <a:srgbClr val="A4A3A4"/>
          </p15:clr>
        </p15:guide>
        <p15:guide id="5" pos="8000" userDrawn="1">
          <p15:clr>
            <a:srgbClr val="A4A3A4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99771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611977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 userDrawn="1">
          <p15:clr>
            <a:srgbClr val="A4A3A4"/>
          </p15:clr>
        </p15:guide>
        <p15:guide id="2" orient="horz" pos="472" userDrawn="1">
          <p15:clr>
            <a:srgbClr val="A4A3A4"/>
          </p15:clr>
        </p15:guide>
        <p15:guide id="3" pos="4744" userDrawn="1">
          <p15:clr>
            <a:srgbClr val="A4A3A4"/>
          </p15:clr>
        </p15:guide>
        <p15:guide id="4" orient="horz" pos="4394" userDrawn="1">
          <p15:clr>
            <a:srgbClr val="A4A3A4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657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0582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 userDrawn="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kt 7" hidden="1">
            <a:extLst>
              <a:ext uri="{FF2B5EF4-FFF2-40B4-BE49-F238E27FC236}">
                <a16:creationId xmlns:a16="http://schemas.microsoft.com/office/drawing/2014/main" id="{A0BCADA0-49A6-4E42-8347-3A1DCF10AFE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1949351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359" imgH="360" progId="TCLayout.ActiveDocument.1">
                  <p:embed/>
                </p:oleObj>
              </mc:Choice>
              <mc:Fallback>
                <p:oleObj name="think-cell Folie" r:id="rId3" imgW="359" imgH="360" progId="TCLayout.ActiveDocument.1">
                  <p:embed/>
                  <p:pic>
                    <p:nvPicPr>
                      <p:cNvPr id="8" name="Objekt 7" hidden="1">
                        <a:extLst>
                          <a:ext uri="{FF2B5EF4-FFF2-40B4-BE49-F238E27FC236}">
                            <a16:creationId xmlns:a16="http://schemas.microsoft.com/office/drawing/2014/main" id="{A0BCADA0-49A6-4E42-8347-3A1DCF10AFE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F342520-0EEB-41C9-B360-C777E40D80B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vert="horz"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B3D877F6-2929-49FC-9C4D-FB108D8406BE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8AB4E048-C6A3-45B4-8B50-0170CED1F6B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1D005656-C420-47E1-A84C-B44720FAAEAA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DB2C099E-B5B3-4F8C-B69D-41C204007DF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50191878-BA46-4FF1-A57C-F2A99E5AD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1766EB04-C7FF-43DC-9E37-B1114F31CE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5176CD9B-3E69-4F6C-9B8B-D1175A20C69B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1D26B94A-C538-4CE0-BB24-2CAA3E57D478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B2D441C7-AE78-493E-ABD9-921F2CA4CC6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FD14F240-34C9-4341-86EB-3A979D91F4B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B6A9076F-1E95-4E52-9E47-E5EA13CF310A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8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6FB03049-9A7E-4BFB-98A5-CA6EF0A5981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9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D1FF413D-20D4-48E0-BEB4-F422B7327B3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7043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>
          <p15:clr>
            <a:srgbClr val="A4A3A4"/>
          </p15:clr>
        </p15:guide>
        <p15:guide id="2" orient="horz" pos="472">
          <p15:clr>
            <a:srgbClr val="A4A3A4"/>
          </p15:clr>
        </p15:guide>
        <p15:guide id="3" pos="7515">
          <p15:clr>
            <a:srgbClr val="A4A3A4"/>
          </p15:clr>
        </p15:guide>
        <p15:guide id="4" orient="horz" pos="3986">
          <p15:clr>
            <a:srgbClr val="A4A3A4"/>
          </p15:clr>
        </p15:guide>
        <p15:guide id="5" pos="2885">
          <p15:clr>
            <a:srgbClr val="A4A3A4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9C8913-72EE-4F08-A75F-AF8E8458B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B987472-A0AE-4345-90E6-624AAE4430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E7F93E-867E-44D3-8772-6D15DA26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98B77E6-0227-4AD5-9137-C947E6E51B2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</p:spTree>
    <p:extLst>
      <p:ext uri="{BB962C8B-B14F-4D97-AF65-F5344CB8AC3E}">
        <p14:creationId xmlns:p14="http://schemas.microsoft.com/office/powerpoint/2010/main" val="152620914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1" name="Fläche">
            <a:extLst>
              <a:ext uri="{FF2B5EF4-FFF2-40B4-BE49-F238E27FC236}">
                <a16:creationId xmlns:a16="http://schemas.microsoft.com/office/drawing/2014/main" id="{27E73BEA-12D8-4856-B661-6951767635A9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pic>
        <p:nvPicPr>
          <p:cNvPr id="13" name="Signet Kontur">
            <a:extLst>
              <a:ext uri="{FF2B5EF4-FFF2-40B4-BE49-F238E27FC236}">
                <a16:creationId xmlns:a16="http://schemas.microsoft.com/office/drawing/2014/main" id="{99CEE5E1-0D99-4A94-AB77-B9108343F24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931" y="914401"/>
            <a:ext cx="4523244" cy="4665600"/>
          </a:xfrm>
          <a:prstGeom prst="rect">
            <a:avLst/>
          </a:prstGeom>
        </p:spPr>
      </p:pic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2" y="595313"/>
            <a:ext cx="9001438" cy="1548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</a:t>
            </a:r>
            <a:br>
              <a:rPr lang="de-DE"/>
            </a:br>
            <a:r>
              <a:rPr lang="de-DE"/>
              <a:t>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60A5E660-7DDD-439B-9971-CC78673FB5E3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4" name="Regieanweisungen">
            <a:extLst>
              <a:ext uri="{FF2B5EF4-FFF2-40B4-BE49-F238E27FC236}">
                <a16:creationId xmlns:a16="http://schemas.microsoft.com/office/drawing/2014/main" id="{BBCC3531-7AA7-43C3-B695-2D10B7743A4A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5" name="Hilfslinien">
              <a:extLst>
                <a:ext uri="{FF2B5EF4-FFF2-40B4-BE49-F238E27FC236}">
                  <a16:creationId xmlns:a16="http://schemas.microsoft.com/office/drawing/2014/main" id="{86263293-6482-4684-AE7B-6584D267F550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>
              <a:extLst>
                <a:ext uri="{FF2B5EF4-FFF2-40B4-BE49-F238E27FC236}">
                  <a16:creationId xmlns:a16="http://schemas.microsoft.com/office/drawing/2014/main" id="{7BEFD443-A01D-4ACF-AC07-90DEE3DEF68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0" name="Layoutwechsel">
              <a:extLst>
                <a:ext uri="{FF2B5EF4-FFF2-40B4-BE49-F238E27FC236}">
                  <a16:creationId xmlns:a16="http://schemas.microsoft.com/office/drawing/2014/main" id="{91F3D3D7-FC4D-4BC3-B27D-53B8C6780D4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950143AE-2743-479B-BB96-66CEA5790E4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4" name="Listenebenen">
              <a:extLst>
                <a:ext uri="{FF2B5EF4-FFF2-40B4-BE49-F238E27FC236}">
                  <a16:creationId xmlns:a16="http://schemas.microsoft.com/office/drawing/2014/main" id="{2BCB72B8-1005-4CA1-91DA-BCE97661B9B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6" name="Text // Listenebene erhöhen">
                <a:extLst>
                  <a:ext uri="{FF2B5EF4-FFF2-40B4-BE49-F238E27FC236}">
                    <a16:creationId xmlns:a16="http://schemas.microsoft.com/office/drawing/2014/main" id="{E943DFD2-229B-40DF-A9D2-B59BBFA47EC0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7" name="Text // Listenebene verringern">
                <a:extLst>
                  <a:ext uri="{FF2B5EF4-FFF2-40B4-BE49-F238E27FC236}">
                    <a16:creationId xmlns:a16="http://schemas.microsoft.com/office/drawing/2014/main" id="{24C04A71-0AC9-4FB9-B4E8-9B7993E40EB8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8" name="Listenebenen">
                <a:extLst>
                  <a:ext uri="{FF2B5EF4-FFF2-40B4-BE49-F238E27FC236}">
                    <a16:creationId xmlns:a16="http://schemas.microsoft.com/office/drawing/2014/main" id="{29A4631E-D275-45E9-96DC-FD5653A3AA2A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9" name="Bild // Listenebene erhöhen">
                <a:extLst>
                  <a:ext uri="{FF2B5EF4-FFF2-40B4-BE49-F238E27FC236}">
                    <a16:creationId xmlns:a16="http://schemas.microsoft.com/office/drawing/2014/main" id="{4522B4D5-E197-44D1-9DF4-DC9B4233F550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0" name="Bild // Listenebene verringern">
                <a:extLst>
                  <a:ext uri="{FF2B5EF4-FFF2-40B4-BE49-F238E27FC236}">
                    <a16:creationId xmlns:a16="http://schemas.microsoft.com/office/drawing/2014/main" id="{61A83645-6787-4AE6-A4D2-CE35EF50500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5" name="Kopfzeile">
              <a:extLst>
                <a:ext uri="{FF2B5EF4-FFF2-40B4-BE49-F238E27FC236}">
                  <a16:creationId xmlns:a16="http://schemas.microsoft.com/office/drawing/2014/main" id="{2CA852F8-3173-4295-AF4F-7ACF792E81B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2" name="Grafik 31">
            <a:extLst>
              <a:ext uri="{FF2B5EF4-FFF2-40B4-BE49-F238E27FC236}">
                <a16:creationId xmlns:a16="http://schemas.microsoft.com/office/drawing/2014/main" id="{ED73AFF2-F6A1-47CF-9E36-462261CA8AE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677490" y="4424764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7419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>
          <p15:clr>
            <a:srgbClr val="A4A3A4"/>
          </p15:clr>
        </p15:guide>
        <p15:guide id="2" orient="horz" pos="472">
          <p15:clr>
            <a:srgbClr val="A4A3A4"/>
          </p15:clr>
        </p15:guide>
        <p15:guide id="3" pos="7515">
          <p15:clr>
            <a:srgbClr val="A4A3A4"/>
          </p15:clr>
        </p15:guide>
        <p15:guide id="4" orient="horz" pos="3986">
          <p15:clr>
            <a:srgbClr val="A4A3A4"/>
          </p15:clr>
        </p15:guide>
        <p15:guide id="5" pos="2885">
          <p15:clr>
            <a:srgbClr val="A4A3A4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orang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8B649267-2BF4-42D8-8362-E3CE75F846CD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5" name="Regieanweisungen">
            <a:extLst>
              <a:ext uri="{FF2B5EF4-FFF2-40B4-BE49-F238E27FC236}">
                <a16:creationId xmlns:a16="http://schemas.microsoft.com/office/drawing/2014/main" id="{0A163816-A3F0-4BF6-8D51-0B73D37B63E8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6" name="Hilfslinien">
              <a:extLst>
                <a:ext uri="{FF2B5EF4-FFF2-40B4-BE49-F238E27FC236}">
                  <a16:creationId xmlns:a16="http://schemas.microsoft.com/office/drawing/2014/main" id="{E72F445F-C4AB-4EFB-AAFE-1E8DF204ED6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7" name="Zurücksetzen">
              <a:extLst>
                <a:ext uri="{FF2B5EF4-FFF2-40B4-BE49-F238E27FC236}">
                  <a16:creationId xmlns:a16="http://schemas.microsoft.com/office/drawing/2014/main" id="{C14CA885-FCDC-4CC0-B36A-129826D6A1BF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8" name="Layoutwechsel">
              <a:extLst>
                <a:ext uri="{FF2B5EF4-FFF2-40B4-BE49-F238E27FC236}">
                  <a16:creationId xmlns:a16="http://schemas.microsoft.com/office/drawing/2014/main" id="{FE677BEB-C1C8-412E-A635-F35D73274BA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9" name="Fußzeile">
              <a:extLst>
                <a:ext uri="{FF2B5EF4-FFF2-40B4-BE49-F238E27FC236}">
                  <a16:creationId xmlns:a16="http://schemas.microsoft.com/office/drawing/2014/main" id="{530F5994-6F49-432A-90F7-E04C67D86C6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0" name="Listenebenen">
              <a:extLst>
                <a:ext uri="{FF2B5EF4-FFF2-40B4-BE49-F238E27FC236}">
                  <a16:creationId xmlns:a16="http://schemas.microsoft.com/office/drawing/2014/main" id="{DC8A1065-5D43-4C3E-A3F9-35A8FEFA8FF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2" name="Text // Listenebene erhöhen">
                <a:extLst>
                  <a:ext uri="{FF2B5EF4-FFF2-40B4-BE49-F238E27FC236}">
                    <a16:creationId xmlns:a16="http://schemas.microsoft.com/office/drawing/2014/main" id="{0C27CB16-40F5-4E74-97FE-FD2F0DA8AF22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3" name="Text // Listenebene verringern">
                <a:extLst>
                  <a:ext uri="{FF2B5EF4-FFF2-40B4-BE49-F238E27FC236}">
                    <a16:creationId xmlns:a16="http://schemas.microsoft.com/office/drawing/2014/main" id="{A193F287-3D79-4916-9680-757E0DBCB1A3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4" name="Listenebenen">
                <a:extLst>
                  <a:ext uri="{FF2B5EF4-FFF2-40B4-BE49-F238E27FC236}">
                    <a16:creationId xmlns:a16="http://schemas.microsoft.com/office/drawing/2014/main" id="{C9BC5534-B22B-4B0B-9F2F-C67987FE96F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5" name="Bild // Listenebene erhöhen">
                <a:extLst>
                  <a:ext uri="{FF2B5EF4-FFF2-40B4-BE49-F238E27FC236}">
                    <a16:creationId xmlns:a16="http://schemas.microsoft.com/office/drawing/2014/main" id="{E95AD836-7635-4306-94BC-6F9E87F27155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6" name="Bild // Listenebene verringern">
                <a:extLst>
                  <a:ext uri="{FF2B5EF4-FFF2-40B4-BE49-F238E27FC236}">
                    <a16:creationId xmlns:a16="http://schemas.microsoft.com/office/drawing/2014/main" id="{26DE1944-579B-494D-99D7-DAFA5439E8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1" name="Kopfzeile">
              <a:extLst>
                <a:ext uri="{FF2B5EF4-FFF2-40B4-BE49-F238E27FC236}">
                  <a16:creationId xmlns:a16="http://schemas.microsoft.com/office/drawing/2014/main" id="{30470A50-B1E1-40E9-8FA4-87E5DFD724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8" name="Grafik 37">
            <a:extLst>
              <a:ext uri="{FF2B5EF4-FFF2-40B4-BE49-F238E27FC236}">
                <a16:creationId xmlns:a16="http://schemas.microsoft.com/office/drawing/2014/main" id="{1F72E67E-92FD-41A0-85B2-3EF96757748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08583" y="4443313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9579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>
          <p15:clr>
            <a:srgbClr val="A4A3A4"/>
          </p15:clr>
        </p15:guide>
        <p15:guide id="2" orient="horz" pos="472">
          <p15:clr>
            <a:srgbClr val="A4A3A4"/>
          </p15:clr>
        </p15:guide>
        <p15:guide id="3" pos="5028">
          <p15:clr>
            <a:srgbClr val="A4A3A4"/>
          </p15:clr>
        </p15:guide>
        <p15:guide id="4" orient="horz" pos="3986">
          <p15:clr>
            <a:srgbClr val="A4A3A4"/>
          </p15:clr>
        </p15:guide>
        <p15:guide id="5" pos="2885">
          <p15:clr>
            <a:srgbClr val="A4A3A4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9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958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>
          <p15:clr>
            <a:srgbClr val="A4A3A4"/>
          </p15:clr>
        </p15:guide>
        <p15:guide id="2" orient="horz" pos="472">
          <p15:clr>
            <a:srgbClr val="A4A3A4"/>
          </p15:clr>
        </p15:guide>
        <p15:guide id="3" pos="5028">
          <p15:clr>
            <a:srgbClr val="A4A3A4"/>
          </p15:clr>
        </p15:guide>
        <p15:guide id="4" orient="horz" pos="3986">
          <p15:clr>
            <a:srgbClr val="A4A3A4"/>
          </p15:clr>
        </p15:guide>
        <p15:guide id="5" pos="2885">
          <p15:clr>
            <a:srgbClr val="A4A3A4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1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1" y="4320000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1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1" y="358189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1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1" y="2843791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1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1" y="2105686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1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1" y="1367582"/>
            <a:ext cx="2303487" cy="468000"/>
          </a:xfrm>
        </p:spPr>
        <p:txBody>
          <a:bodyPr vert="horz" anchor="b" anchorCtr="0"/>
          <a:lstStyle>
            <a:lvl1pPr marL="539991" indent="-539991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2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4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490965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>
          <p15:clr>
            <a:srgbClr val="FBAE40"/>
          </p15:clr>
        </p15:guide>
        <p15:guide id="2" orient="horz" pos="399">
          <p15:clr>
            <a:srgbClr val="FBAE40"/>
          </p15:clr>
        </p15:guide>
        <p15:guide id="3" pos="372">
          <p15:clr>
            <a:srgbClr val="FBAE40"/>
          </p15:clr>
        </p15:guide>
        <p15:guide id="4" pos="8771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60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9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1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2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1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4274091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99">
          <p15:clr>
            <a:srgbClr val="FBAE40"/>
          </p15:clr>
        </p15:guide>
        <p15:guide id="3" pos="372">
          <p15:clr>
            <a:srgbClr val="FBAE40"/>
          </p15:clr>
        </p15:guide>
        <p15:guide id="4" pos="8771">
          <p15:clr>
            <a:srgbClr val="FBAE40"/>
          </p15:clr>
        </p15:guide>
        <p15:guide id="5" orient="horz" pos="1686">
          <p15:clr>
            <a:srgbClr val="FBAE40"/>
          </p15:clr>
        </p15:guide>
        <p15:guide id="6" orient="horz" pos="4428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44041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>
          <p15:clr>
            <a:srgbClr val="A4A3A4"/>
          </p15:clr>
        </p15:guide>
        <p15:guide id="2" orient="horz" pos="1800">
          <p15:clr>
            <a:srgbClr val="A4A3A4"/>
          </p15:clr>
        </p15:guide>
        <p15:guide id="3" pos="7515">
          <p15:clr>
            <a:srgbClr val="A4A3A4"/>
          </p15:clr>
        </p15:guide>
        <p15:guide id="4" orient="horz" pos="2657">
          <p15:clr>
            <a:srgbClr val="A4A3A4"/>
          </p15:clr>
        </p15:guide>
        <p15:guide id="5" pos="2885">
          <p15:clr>
            <a:srgbClr val="A4A3A4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1" y="5848933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7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1999" y="2115539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7719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771">
          <p15:clr>
            <a:srgbClr val="A4A3A4"/>
          </p15:clr>
        </p15:guide>
        <p15:guide id="2" orient="horz" pos="1800">
          <p15:clr>
            <a:srgbClr val="A4A3A4"/>
          </p15:clr>
        </p15:guide>
        <p15:guide id="3" pos="7515">
          <p15:clr>
            <a:srgbClr val="A4A3A4"/>
          </p15:clr>
        </p15:guide>
        <p15:guide id="4" orient="horz" pos="2657">
          <p15:clr>
            <a:srgbClr val="A4A3A4"/>
          </p15:clr>
        </p15:guide>
        <p15:guide id="5" pos="2885">
          <p15:clr>
            <a:srgbClr val="A4A3A4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Headline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0" name="Text">
            <a:extLst>
              <a:ext uri="{FF2B5EF4-FFF2-40B4-BE49-F238E27FC236}">
                <a16:creationId xmlns:a16="http://schemas.microsoft.com/office/drawing/2014/main" id="{FD9E7479-8233-4453-98B6-A97642F16495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935038" y="4860064"/>
            <a:ext cx="5760000" cy="720001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de-DE"/>
              <a:t>Hier steht ein beschreibender Text, der Inhalte, welche frei auf der Folie platziert werden können, unterstützen und erweitern kann. Zudem kann dieser Textblock beliebig erweitert werden.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1" name="Störer">
            <a:extLst>
              <a:ext uri="{FF2B5EF4-FFF2-40B4-BE49-F238E27FC236}">
                <a16:creationId xmlns:a16="http://schemas.microsoft.com/office/drawing/2014/main" id="{48F60F21-182C-496B-8C5B-8934835CF31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233067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9">
          <p15:clr>
            <a:srgbClr val="FBAE40"/>
          </p15:clr>
        </p15:guide>
        <p15:guide id="2" pos="372">
          <p15:clr>
            <a:srgbClr val="FBAE40"/>
          </p15:clr>
        </p15:guide>
        <p15:guide id="3" pos="742">
          <p15:clr>
            <a:srgbClr val="FBAE40"/>
          </p15:clr>
        </p15:guide>
        <p15:guide id="4" pos="8771">
          <p15:clr>
            <a:srgbClr val="FBAE40"/>
          </p15:clr>
        </p15:guide>
        <p15:guide id="5" orient="horz" pos="1686">
          <p15:clr>
            <a:srgbClr val="FBAE40"/>
          </p15:clr>
        </p15:guide>
        <p15:guide id="6" orient="horz" pos="4428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grün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0" y="5848932"/>
            <a:ext cx="1374685" cy="324000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0" name="Fläche">
            <a:extLst>
              <a:ext uri="{FF2B5EF4-FFF2-40B4-BE49-F238E27FC236}">
                <a16:creationId xmlns:a16="http://schemas.microsoft.com/office/drawing/2014/main" id="{4D619591-B998-4ED1-81B5-09F04EBF07EE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0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6803998" y="0"/>
            <a:ext cx="4248177" cy="5580000"/>
          </a:xfrm>
          <a:custGeom>
            <a:avLst/>
            <a:gdLst>
              <a:gd name="connsiteX0" fmla="*/ 0 w 4248177"/>
              <a:gd name="connsiteY0" fmla="*/ 0 h 5580000"/>
              <a:gd name="connsiteX1" fmla="*/ 4248177 w 4248177"/>
              <a:gd name="connsiteY1" fmla="*/ 0 h 5580000"/>
              <a:gd name="connsiteX2" fmla="*/ 4248177 w 4248177"/>
              <a:gd name="connsiteY2" fmla="*/ 5507860 h 5580000"/>
              <a:gd name="connsiteX3" fmla="*/ 4176013 w 4248177"/>
              <a:gd name="connsiteY3" fmla="*/ 5580000 h 5580000"/>
              <a:gd name="connsiteX4" fmla="*/ 0 w 4248177"/>
              <a:gd name="connsiteY4" fmla="*/ 5580000 h 55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8177" h="5580000">
                <a:moveTo>
                  <a:pt x="0" y="0"/>
                </a:moveTo>
                <a:lnTo>
                  <a:pt x="4248177" y="0"/>
                </a:lnTo>
                <a:lnTo>
                  <a:pt x="4248177" y="5507860"/>
                </a:lnTo>
                <a:cubicBezTo>
                  <a:pt x="4248177" y="5547673"/>
                  <a:pt x="4215839" y="5580000"/>
                  <a:pt x="4176013" y="5580000"/>
                </a:cubicBezTo>
                <a:lnTo>
                  <a:pt x="0" y="5580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tIns="144000" rIns="0" anchor="t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 über Menü &gt; Einfügen &gt; Bilder</a:t>
            </a:r>
            <a:br>
              <a:rPr lang="de-DE"/>
            </a:br>
            <a:r>
              <a:rPr lang="de-DE"/>
              <a:t>oder per Drag-and-Drop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5" y="914401"/>
            <a:ext cx="4525200" cy="4665600"/>
          </a:xfrm>
          <a:blipFill>
            <a:blip r:embed="rId3">
              <a:alphaModFix amt="50000"/>
            </a:blip>
            <a:stretch>
              <a:fillRect/>
            </a:stretch>
          </a:blipFill>
        </p:spPr>
        <p:txBody>
          <a:bodyPr vert="horz" tIns="47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7"/>
            <a:ext cx="2340000" cy="1260000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Position, Unternehmen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3"/>
            <a:ext cx="5867712" cy="2340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50" b="1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der Titel der Präsentation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359999"/>
            <a:ext cx="954000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2" name="Störer">
            <a:extLst>
              <a:ext uri="{FF2B5EF4-FFF2-40B4-BE49-F238E27FC236}">
                <a16:creationId xmlns:a16="http://schemas.microsoft.com/office/drawing/2014/main" id="{B90E96CA-8CDE-4511-A183-BC6EE0A10DDC}"/>
              </a:ext>
            </a:extLst>
          </p:cNvPr>
          <p:cNvSpPr>
            <a:spLocks noGrp="1" noChangeAspect="1"/>
          </p:cNvSpPr>
          <p:nvPr>
            <p:ph type="body" orient="vert" idx="16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3" name="Regieanweisungen">
            <a:extLst>
              <a:ext uri="{FF2B5EF4-FFF2-40B4-BE49-F238E27FC236}">
                <a16:creationId xmlns:a16="http://schemas.microsoft.com/office/drawing/2014/main" id="{E1CF6780-D143-4BCA-ADB1-6DB2E7821D9D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4" name="Hilfslinien">
              <a:extLst>
                <a:ext uri="{FF2B5EF4-FFF2-40B4-BE49-F238E27FC236}">
                  <a16:creationId xmlns:a16="http://schemas.microsoft.com/office/drawing/2014/main" id="{9BE1FC79-D553-4FEA-A311-BF7547161C7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>
              <a:extLst>
                <a:ext uri="{FF2B5EF4-FFF2-40B4-BE49-F238E27FC236}">
                  <a16:creationId xmlns:a16="http://schemas.microsoft.com/office/drawing/2014/main" id="{B5F4AE5F-2B68-41ED-9FA2-30408ED9D8E7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051574FD-504E-4924-9790-C2E261D4721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F69A2C4-D8FB-45F3-9124-1FBF9F5103C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DE2EFEB0-AAFB-4975-954F-4BA4A78BEF1F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B84B894-B2E3-455E-B56F-E879A565ABF1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1D913496-C2A2-49FC-B473-968AD481639E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8F5A286F-B511-4B31-803F-EDF3BCC7A5B3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C72720AF-7808-4641-9A46-F0B9FDEC3093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71F42FB0-0C1D-4F8B-99EF-7C55FDD6F0D6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F5C9A55A-322B-4502-A2F8-55618146D87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  <p:pic>
        <p:nvPicPr>
          <p:cNvPr id="33" name="Grafik 32">
            <a:extLst>
              <a:ext uri="{FF2B5EF4-FFF2-40B4-BE49-F238E27FC236}">
                <a16:creationId xmlns:a16="http://schemas.microsoft.com/office/drawing/2014/main" id="{CEFFB418-1E1A-4783-8CFC-F4EF5AF3C56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320049" y="4435362"/>
            <a:ext cx="1218392" cy="103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84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95">
          <p15:clr>
            <a:srgbClr val="A4A3A4"/>
          </p15:clr>
        </p15:guide>
        <p15:guide id="2" orient="horz" pos="375">
          <p15:clr>
            <a:srgbClr val="A4A3A4"/>
          </p15:clr>
        </p15:guide>
        <p15:guide id="3" pos="3991">
          <p15:clr>
            <a:srgbClr val="A4A3A4"/>
          </p15:clr>
        </p15:guide>
        <p15:guide id="4" orient="horz" pos="3164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10" name="Störer">
            <a:extLst>
              <a:ext uri="{FF2B5EF4-FFF2-40B4-BE49-F238E27FC236}">
                <a16:creationId xmlns:a16="http://schemas.microsoft.com/office/drawing/2014/main" id="{E860B805-AA3C-42B0-B731-BC58AB5AB304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801265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>
          <p15:clr>
            <a:srgbClr val="FBAE40"/>
          </p15:clr>
        </p15:guide>
        <p15:guide id="2" orient="horz" pos="399">
          <p15:clr>
            <a:srgbClr val="FBAE40"/>
          </p15:clr>
        </p15:guide>
        <p15:guide id="3" pos="372">
          <p15:clr>
            <a:srgbClr val="FBAE40"/>
          </p15:clr>
        </p15:guide>
        <p15:guide id="4" pos="8771">
          <p15:clr>
            <a:srgbClr val="FBAE40"/>
          </p15:clr>
        </p15:guide>
        <p15:guide id="5" orient="horz" pos="1686">
          <p15:clr>
            <a:srgbClr val="FBAE40"/>
          </p15:clr>
        </p15:guide>
        <p15:guide id="6" orient="horz" pos="4428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3" name="Bild">
            <a:extLst>
              <a:ext uri="{FF2B5EF4-FFF2-40B4-BE49-F238E27FC236}">
                <a16:creationId xmlns:a16="http://schemas.microsoft.com/office/drawing/2014/main" id="{EDBDB6FE-E0EE-4456-A7CA-2923C835599A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-1" y="1800002"/>
            <a:ext cx="11053524" cy="3708001"/>
          </a:xfrm>
          <a:custGeom>
            <a:avLst/>
            <a:gdLst>
              <a:gd name="connsiteX0" fmla="*/ 0 w 11053524"/>
              <a:gd name="connsiteY0" fmla="*/ 0 h 3708001"/>
              <a:gd name="connsiteX1" fmla="*/ 10800 w 11053524"/>
              <a:gd name="connsiteY1" fmla="*/ 0 h 3708001"/>
              <a:gd name="connsiteX2" fmla="*/ 3463047 w 11053524"/>
              <a:gd name="connsiteY2" fmla="*/ 0 h 3708001"/>
              <a:gd name="connsiteX3" fmla="*/ 10981563 w 11053524"/>
              <a:gd name="connsiteY3" fmla="*/ 0 h 3708001"/>
              <a:gd name="connsiteX4" fmla="*/ 11053524 w 11053524"/>
              <a:gd name="connsiteY4" fmla="*/ 71926 h 3708001"/>
              <a:gd name="connsiteX5" fmla="*/ 11053524 w 11053524"/>
              <a:gd name="connsiteY5" fmla="*/ 3636074 h 3708001"/>
              <a:gd name="connsiteX6" fmla="*/ 10981563 w 11053524"/>
              <a:gd name="connsiteY6" fmla="*/ 3708000 h 3708001"/>
              <a:gd name="connsiteX7" fmla="*/ 3463047 w 11053524"/>
              <a:gd name="connsiteY7" fmla="*/ 3708000 h 3708001"/>
              <a:gd name="connsiteX8" fmla="*/ 3463047 w 11053524"/>
              <a:gd name="connsiteY8" fmla="*/ 3708001 h 3708001"/>
              <a:gd name="connsiteX9" fmla="*/ 0 w 11053524"/>
              <a:gd name="connsiteY9" fmla="*/ 3708001 h 370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053524" h="3708001">
                <a:moveTo>
                  <a:pt x="0" y="0"/>
                </a:moveTo>
                <a:lnTo>
                  <a:pt x="10800" y="0"/>
                </a:lnTo>
                <a:lnTo>
                  <a:pt x="3463047" y="0"/>
                </a:lnTo>
                <a:lnTo>
                  <a:pt x="10981563" y="0"/>
                </a:lnTo>
                <a:cubicBezTo>
                  <a:pt x="11021371" y="0"/>
                  <a:pt x="11053524" y="32137"/>
                  <a:pt x="11053524" y="71926"/>
                </a:cubicBezTo>
                <a:lnTo>
                  <a:pt x="11053524" y="3636074"/>
                </a:lnTo>
                <a:cubicBezTo>
                  <a:pt x="11053524" y="3675693"/>
                  <a:pt x="11021371" y="3708000"/>
                  <a:pt x="10981563" y="3708000"/>
                </a:cubicBezTo>
                <a:lnTo>
                  <a:pt x="3463047" y="3708000"/>
                </a:lnTo>
                <a:lnTo>
                  <a:pt x="3463047" y="3708001"/>
                </a:lnTo>
                <a:lnTo>
                  <a:pt x="0" y="3708001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4" name="Störer">
            <a:extLst>
              <a:ext uri="{FF2B5EF4-FFF2-40B4-BE49-F238E27FC236}">
                <a16:creationId xmlns:a16="http://schemas.microsoft.com/office/drawing/2014/main" id="{3190F932-172E-44CD-A585-2F0B876ABE8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8642479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9">
          <p15:clr>
            <a:srgbClr val="FBAE40"/>
          </p15:clr>
        </p15:guide>
        <p15:guide id="2" pos="742">
          <p15:clr>
            <a:srgbClr val="FBAE40"/>
          </p15:clr>
        </p15:guide>
        <p15:guide id="3" pos="372">
          <p15:clr>
            <a:srgbClr val="FBAE40"/>
          </p15:clr>
        </p15:guide>
        <p15:guide id="5" pos="8771">
          <p15:clr>
            <a:srgbClr val="FBAE40"/>
          </p15:clr>
        </p15:guide>
        <p15:guide id="6" orient="horz" pos="399">
          <p15:clr>
            <a:srgbClr val="FBAE40"/>
          </p15:clr>
        </p15:guide>
        <p15:guide id="7" orient="horz" pos="4372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 Text 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2" name="Bild">
            <a:extLst>
              <a:ext uri="{FF2B5EF4-FFF2-40B4-BE49-F238E27FC236}">
                <a16:creationId xmlns:a16="http://schemas.microsoft.com/office/drawing/2014/main" id="{C0727FB3-BC3A-4955-9E4F-DB2E10382933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6805334" y="1782000"/>
            <a:ext cx="4715155" cy="3798000"/>
          </a:xfrm>
          <a:custGeom>
            <a:avLst/>
            <a:gdLst>
              <a:gd name="connsiteX0" fmla="*/ 71961 w 4715155"/>
              <a:gd name="connsiteY0" fmla="*/ 0 h 3798000"/>
              <a:gd name="connsiteX1" fmla="*/ 1943190 w 4715155"/>
              <a:gd name="connsiteY1" fmla="*/ 0 h 3798000"/>
              <a:gd name="connsiteX2" fmla="*/ 4705215 w 4715155"/>
              <a:gd name="connsiteY2" fmla="*/ 0 h 3798000"/>
              <a:gd name="connsiteX3" fmla="*/ 4715155 w 4715155"/>
              <a:gd name="connsiteY3" fmla="*/ 0 h 3798000"/>
              <a:gd name="connsiteX4" fmla="*/ 4715155 w 4715155"/>
              <a:gd name="connsiteY4" fmla="*/ 3798000 h 3798000"/>
              <a:gd name="connsiteX5" fmla="*/ 4705215 w 4715155"/>
              <a:gd name="connsiteY5" fmla="*/ 3798000 h 3798000"/>
              <a:gd name="connsiteX6" fmla="*/ 1943190 w 4715155"/>
              <a:gd name="connsiteY6" fmla="*/ 3798000 h 3798000"/>
              <a:gd name="connsiteX7" fmla="*/ 71961 w 4715155"/>
              <a:gd name="connsiteY7" fmla="*/ 3798000 h 3798000"/>
              <a:gd name="connsiteX8" fmla="*/ 0 w 4715155"/>
              <a:gd name="connsiteY8" fmla="*/ 3724206 h 3798000"/>
              <a:gd name="connsiteX9" fmla="*/ 0 w 4715155"/>
              <a:gd name="connsiteY9" fmla="*/ 73794 h 3798000"/>
              <a:gd name="connsiteX10" fmla="*/ 71961 w 4715155"/>
              <a:gd name="connsiteY10" fmla="*/ 0 h 379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715155" h="3798000">
                <a:moveTo>
                  <a:pt x="71961" y="0"/>
                </a:moveTo>
                <a:lnTo>
                  <a:pt x="1943190" y="0"/>
                </a:lnTo>
                <a:lnTo>
                  <a:pt x="4705215" y="0"/>
                </a:lnTo>
                <a:lnTo>
                  <a:pt x="4715155" y="0"/>
                </a:lnTo>
                <a:lnTo>
                  <a:pt x="4715155" y="3798000"/>
                </a:lnTo>
                <a:lnTo>
                  <a:pt x="4705215" y="3798000"/>
                </a:lnTo>
                <a:lnTo>
                  <a:pt x="1943190" y="3798000"/>
                </a:lnTo>
                <a:lnTo>
                  <a:pt x="71961" y="3798000"/>
                </a:lnTo>
                <a:cubicBezTo>
                  <a:pt x="32323" y="3798000"/>
                  <a:pt x="0" y="3765014"/>
                  <a:pt x="0" y="3724206"/>
                </a:cubicBezTo>
                <a:lnTo>
                  <a:pt x="0" y="73794"/>
                </a:lnTo>
                <a:cubicBezTo>
                  <a:pt x="0" y="32986"/>
                  <a:pt x="32323" y="0"/>
                  <a:pt x="71961" y="0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3" name="Inhalt">
            <a:extLst>
              <a:ext uri="{FF2B5EF4-FFF2-40B4-BE49-F238E27FC236}">
                <a16:creationId xmlns:a16="http://schemas.microsoft.com/office/drawing/2014/main" id="{31236D6D-D443-4C30-BD3D-FE451A909DE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5038" y="2124076"/>
            <a:ext cx="5400675" cy="3455988"/>
          </a:xfrm>
        </p:spPr>
        <p:txBody>
          <a:bodyPr/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8" name="Störer">
            <a:extLst>
              <a:ext uri="{FF2B5EF4-FFF2-40B4-BE49-F238E27FC236}">
                <a16:creationId xmlns:a16="http://schemas.microsoft.com/office/drawing/2014/main" id="{618F6CC3-6B55-4562-A74E-08635C24BA7D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sp>
        <p:nvSpPr>
          <p:cNvPr id="29" name="Störer">
            <a:extLst>
              <a:ext uri="{FF2B5EF4-FFF2-40B4-BE49-F238E27FC236}">
                <a16:creationId xmlns:a16="http://schemas.microsoft.com/office/drawing/2014/main" id="{5BE97BC3-EA1F-469F-9445-521E7DC61020}"/>
              </a:ext>
            </a:extLst>
          </p:cNvPr>
          <p:cNvSpPr>
            <a:spLocks noGrp="1" noChangeAspect="1"/>
          </p:cNvSpPr>
          <p:nvPr>
            <p:ph type="body" orient="vert" idx="15" hasCustomPrompt="1"/>
          </p:nvPr>
        </p:nvSpPr>
        <p:spPr>
          <a:xfrm>
            <a:off x="9872800" y="-423599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0163983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86">
          <p15:clr>
            <a:srgbClr val="FBAE40"/>
          </p15:clr>
        </p15:guide>
        <p15:guide id="2" pos="742">
          <p15:clr>
            <a:srgbClr val="FBAE40"/>
          </p15:clr>
        </p15:guide>
        <p15:guide id="3" pos="372">
          <p15:clr>
            <a:srgbClr val="FBAE40"/>
          </p15:clr>
        </p15:guide>
        <p15:guide id="4" pos="5400">
          <p15:clr>
            <a:srgbClr val="FBAE40"/>
          </p15:clr>
        </p15:guide>
        <p15:guide id="5" pos="8771">
          <p15:clr>
            <a:srgbClr val="FBAE40"/>
          </p15:clr>
        </p15:guide>
        <p15:guide id="6" orient="horz" pos="399">
          <p15:clr>
            <a:srgbClr val="FBAE40"/>
          </p15:clr>
        </p15:guide>
        <p15:guide id="7" orient="horz" pos="4428">
          <p15:clr>
            <a:srgbClr val="FBAE40"/>
          </p15:clr>
        </p15:guide>
        <p15:guide id="8" pos="5028">
          <p15:clr>
            <a:srgbClr val="FBAE40"/>
          </p15:clr>
        </p15:guide>
        <p15:guide id="9" orient="horz" pos="1414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bg2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5" name="Störer">
            <a:extLst>
              <a:ext uri="{FF2B5EF4-FFF2-40B4-BE49-F238E27FC236}">
                <a16:creationId xmlns:a16="http://schemas.microsoft.com/office/drawing/2014/main" id="{51483736-6C28-4824-9174-CF7D5E2F9AA2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6" name="Regieanweisungen">
            <a:extLst>
              <a:ext uri="{FF2B5EF4-FFF2-40B4-BE49-F238E27FC236}">
                <a16:creationId xmlns:a16="http://schemas.microsoft.com/office/drawing/2014/main" id="{8EF948C1-6BB6-4B00-9E0B-0554E8668A6D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7" name="Hilfslinien">
              <a:extLst>
                <a:ext uri="{FF2B5EF4-FFF2-40B4-BE49-F238E27FC236}">
                  <a16:creationId xmlns:a16="http://schemas.microsoft.com/office/drawing/2014/main" id="{9BD93F4D-25B1-4200-9DDB-93CF9A434C92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8" name="Zurücksetzen">
              <a:extLst>
                <a:ext uri="{FF2B5EF4-FFF2-40B4-BE49-F238E27FC236}">
                  <a16:creationId xmlns:a16="http://schemas.microsoft.com/office/drawing/2014/main" id="{A39BCBC3-94CE-46E1-AE46-EEBCBE794ADA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9" name="Layoutwechsel">
              <a:extLst>
                <a:ext uri="{FF2B5EF4-FFF2-40B4-BE49-F238E27FC236}">
                  <a16:creationId xmlns:a16="http://schemas.microsoft.com/office/drawing/2014/main" id="{59733236-661E-4E1A-9368-4522DDA42069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30" name="Fußzeile">
              <a:extLst>
                <a:ext uri="{FF2B5EF4-FFF2-40B4-BE49-F238E27FC236}">
                  <a16:creationId xmlns:a16="http://schemas.microsoft.com/office/drawing/2014/main" id="{2209973A-6195-440B-81C4-684D373A8553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31" name="Listenebenen">
              <a:extLst>
                <a:ext uri="{FF2B5EF4-FFF2-40B4-BE49-F238E27FC236}">
                  <a16:creationId xmlns:a16="http://schemas.microsoft.com/office/drawing/2014/main" id="{BC8225C2-5594-4650-AB21-1073F12A769E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3" name="Text // Listenebene erhöhen">
                <a:extLst>
                  <a:ext uri="{FF2B5EF4-FFF2-40B4-BE49-F238E27FC236}">
                    <a16:creationId xmlns:a16="http://schemas.microsoft.com/office/drawing/2014/main" id="{EE7A225E-DE0D-45C7-83DF-A49713D0DF9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4" name="Text // Listenebene verringern">
                <a:extLst>
                  <a:ext uri="{FF2B5EF4-FFF2-40B4-BE49-F238E27FC236}">
                    <a16:creationId xmlns:a16="http://schemas.microsoft.com/office/drawing/2014/main" id="{A476DB32-6DAC-42DF-A34C-C15E232A1447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5" name="Listenebenen">
                <a:extLst>
                  <a:ext uri="{FF2B5EF4-FFF2-40B4-BE49-F238E27FC236}">
                    <a16:creationId xmlns:a16="http://schemas.microsoft.com/office/drawing/2014/main" id="{CDDE7FCF-12FA-4B63-AA64-339F86FE1B7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6" name="Bild // Listenebene erhöhen">
                <a:extLst>
                  <a:ext uri="{FF2B5EF4-FFF2-40B4-BE49-F238E27FC236}">
                    <a16:creationId xmlns:a16="http://schemas.microsoft.com/office/drawing/2014/main" id="{29F40329-D6E7-4CE1-8DC1-42B485D3B52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7" name="Bild // Listenebene verringern">
                <a:extLst>
                  <a:ext uri="{FF2B5EF4-FFF2-40B4-BE49-F238E27FC236}">
                    <a16:creationId xmlns:a16="http://schemas.microsoft.com/office/drawing/2014/main" id="{FCBB8238-1689-4600-B839-DF028165B04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5F5905FD-B58F-4075-92C9-8EEB0A491F30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9960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>
          <p15:clr>
            <a:srgbClr val="A4A3A4"/>
          </p15:clr>
        </p15:guide>
        <p15:guide id="2" orient="horz" pos="472">
          <p15:clr>
            <a:srgbClr val="A4A3A4"/>
          </p15:clr>
        </p15:guide>
        <p15:guide id="3" pos="5028">
          <p15:clr>
            <a:srgbClr val="A4A3A4"/>
          </p15:clr>
        </p15:guide>
        <p15:guide id="4" orient="horz" pos="3986">
          <p15:clr>
            <a:srgbClr val="A4A3A4"/>
          </p15:clr>
        </p15:guide>
        <p15:guide id="5" pos="2885">
          <p15:clr>
            <a:srgbClr val="A4A3A4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 / 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6" name="Bild">
            <a:extLst>
              <a:ext uri="{FF2B5EF4-FFF2-40B4-BE49-F238E27FC236}">
                <a16:creationId xmlns:a16="http://schemas.microsoft.com/office/drawing/2014/main" id="{2978B551-0218-4710-A712-72E44A055C6E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0"/>
            <a:ext cx="11520488" cy="6480175"/>
          </a:xfrm>
          <a:prstGeom prst="rect">
            <a:avLst/>
          </a:prstGeom>
          <a:solidFill>
            <a:schemeClr val="tx2"/>
          </a:solidFill>
        </p:spPr>
        <p:txBody>
          <a:bodyPr wrap="square" tIns="144000" rIns="0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1" indent="0">
              <a:buNone/>
              <a:defRPr sz="2646"/>
            </a:lvl2pPr>
            <a:lvl3pPr marL="864002" indent="0">
              <a:buNone/>
              <a:defRPr sz="2268"/>
            </a:lvl3pPr>
            <a:lvl4pPr marL="1296002" indent="0">
              <a:buNone/>
              <a:defRPr sz="1890"/>
            </a:lvl4pPr>
            <a:lvl5pPr marL="1728003" indent="0">
              <a:buNone/>
              <a:defRPr sz="1890"/>
            </a:lvl5pPr>
            <a:lvl6pPr marL="2160004" indent="0">
              <a:buNone/>
              <a:defRPr sz="1890"/>
            </a:lvl6pPr>
            <a:lvl7pPr marL="2592005" indent="0">
              <a:buNone/>
              <a:defRPr sz="1890"/>
            </a:lvl7pPr>
            <a:lvl8pPr marL="3024006" indent="0">
              <a:buNone/>
              <a:defRPr sz="1890"/>
            </a:lvl8pPr>
            <a:lvl9pPr marL="345600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22" name="Signet Kontur">
            <a:extLst>
              <a:ext uri="{FF2B5EF4-FFF2-40B4-BE49-F238E27FC236}">
                <a16:creationId xmlns:a16="http://schemas.microsoft.com/office/drawing/2014/main" id="{6D79A967-9139-472F-97C2-6267A96B944F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6526976" y="914401"/>
            <a:ext cx="4993513" cy="5565774"/>
          </a:xfrm>
          <a:blipFill>
            <a:blip r:embed="rId2">
              <a:alphaModFix amt="50000"/>
            </a:blip>
            <a:stretch>
              <a:fillRect/>
            </a:stretch>
          </a:blipFill>
        </p:spPr>
        <p:txBody>
          <a:bodyPr vert="horz" tIns="5688000" anchor="t" anchorCtr="0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Kontur bitte nicht löschen und/oder verschieben</a:t>
            </a:r>
          </a:p>
        </p:txBody>
      </p:sp>
      <p:sp>
        <p:nvSpPr>
          <p:cNvPr id="13" name="Signet">
            <a:extLst>
              <a:ext uri="{FF2B5EF4-FFF2-40B4-BE49-F238E27FC236}">
                <a16:creationId xmlns:a16="http://schemas.microsoft.com/office/drawing/2014/main" id="{A6B15BE3-6666-4925-8374-0F5DE3109966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0746001" y="5849211"/>
            <a:ext cx="305486" cy="324000"/>
          </a:xfrm>
          <a:blipFill>
            <a:blip r:embed="rId3"/>
            <a:stretch>
              <a:fillRect/>
            </a:stretch>
          </a:blipFill>
        </p:spPr>
        <p:txBody>
          <a:bodyPr vert="horz" wrap="none" tIns="1058400" anchor="t" anchorCtr="0"/>
          <a:lstStyle>
            <a:lvl1pPr marL="0" indent="0" algn="ctr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>
                <a:solidFill>
                  <a:schemeClr val="bg1">
                    <a:lumMod val="65000"/>
                  </a:schemeClr>
                </a:solidFill>
              </a:defRPr>
            </a:lvl2pPr>
            <a:lvl3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3pPr>
            <a:lvl4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4pPr>
            <a:lvl5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5pPr>
            <a:lvl6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6pPr>
            <a:lvl7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7pPr>
            <a:lvl8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8pPr>
            <a:lvl9pPr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defRPr sz="950" b="1">
                <a:solidFill>
                  <a:schemeClr val="bg1">
                    <a:lumMod val="65000"/>
                  </a:schemeClr>
                </a:solidFill>
              </a:defRPr>
            </a:lvl9pPr>
          </a:lstStyle>
          <a:p>
            <a:pPr lvl="0"/>
            <a:r>
              <a:rPr lang="de-DE"/>
              <a:t>Signet bitte nicht </a:t>
            </a:r>
            <a:br>
              <a:rPr lang="de-DE"/>
            </a:br>
            <a:r>
              <a:rPr lang="de-DE"/>
              <a:t>löschen und/oder </a:t>
            </a:r>
            <a:br>
              <a:rPr lang="de-DE"/>
            </a:br>
            <a:r>
              <a:rPr lang="de-DE"/>
              <a:t>verschieben</a:t>
            </a:r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0" y="3502818"/>
            <a:ext cx="9501186" cy="2078832"/>
          </a:xfrm>
          <a:prstGeom prst="roundRect">
            <a:avLst>
              <a:gd name="adj" fmla="val 3183"/>
            </a:avLst>
          </a:prstGeom>
          <a:solidFill>
            <a:schemeClr val="accent4"/>
          </a:solidFill>
        </p:spPr>
        <p:txBody>
          <a:bodyPr lIns="468000" tIns="504000" rIns="46800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3871314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6C50A13-BFB1-4A2D-8E99-287944C1BF55}"/>
              </a:ext>
            </a:extLst>
          </p:cNvPr>
          <p:cNvSpPr>
            <a:spLocks noGrp="1" noChangeAspect="1"/>
          </p:cNvSpPr>
          <p:nvPr>
            <p:ph type="body" orient="vert" idx="17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7DDCBD5-EDD2-4F49-9E92-519680C4E570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9032EA2F-3EF3-4D57-A0FA-35E48D65CEA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E6F73990-7BB0-45F5-B749-8175FAD71C88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AF9D8718-583C-449A-A6BA-032D97CED7C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7" name="Fußzeile">
              <a:extLst>
                <a:ext uri="{FF2B5EF4-FFF2-40B4-BE49-F238E27FC236}">
                  <a16:creationId xmlns:a16="http://schemas.microsoft.com/office/drawing/2014/main" id="{83CC5ECF-A31A-4C30-99BF-4B405182F4F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0" name="Listenebenen">
              <a:extLst>
                <a:ext uri="{FF2B5EF4-FFF2-40B4-BE49-F238E27FC236}">
                  <a16:creationId xmlns:a16="http://schemas.microsoft.com/office/drawing/2014/main" id="{FD028A1C-1486-457F-9BF2-22648F636094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3" name="Text // Listenebene erhöhen">
                <a:extLst>
                  <a:ext uri="{FF2B5EF4-FFF2-40B4-BE49-F238E27FC236}">
                    <a16:creationId xmlns:a16="http://schemas.microsoft.com/office/drawing/2014/main" id="{7119AF9B-66B8-49E9-A0AE-B9C468D7BB36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D0CE423D-6F54-42CE-A56C-5A6AEF2FB1F2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DEBA4071-9639-48F0-A9DB-86C19F633756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B3E70152-4338-430C-92C6-FC9C953CD06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9B1B1A04-0BA3-4052-B20D-7A615CC166E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1" name="Kopfzeile">
              <a:extLst>
                <a:ext uri="{FF2B5EF4-FFF2-40B4-BE49-F238E27FC236}">
                  <a16:creationId xmlns:a16="http://schemas.microsoft.com/office/drawing/2014/main" id="{6003ABB2-2A64-4BA5-B41F-BB23A8F2BE52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7528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>
          <p15:clr>
            <a:srgbClr val="A4A3A4"/>
          </p15:clr>
        </p15:guide>
        <p15:guide id="2" orient="horz" pos="472">
          <p15:clr>
            <a:srgbClr val="A4A3A4"/>
          </p15:clr>
        </p15:guide>
        <p15:guide id="3" pos="5028">
          <p15:clr>
            <a:srgbClr val="A4A3A4"/>
          </p15:clr>
        </p15:guide>
        <p15:guide id="4" orient="horz" pos="3986">
          <p15:clr>
            <a:srgbClr val="A4A3A4"/>
          </p15:clr>
        </p15:guide>
        <p15:guide id="5" pos="2885">
          <p15:clr>
            <a:srgbClr val="A4A3A4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14" name="Störer">
            <a:extLst>
              <a:ext uri="{FF2B5EF4-FFF2-40B4-BE49-F238E27FC236}">
                <a16:creationId xmlns:a16="http://schemas.microsoft.com/office/drawing/2014/main" id="{F360F9A7-5CAB-46C2-A229-475EA13032DB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31095923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>
          <p15:clr>
            <a:srgbClr val="A4A3A4"/>
          </p15:clr>
        </p15:guide>
        <p15:guide id="2" orient="horz" pos="1338">
          <p15:clr>
            <a:srgbClr val="A4A3A4"/>
          </p15:clr>
        </p15:guide>
        <p15:guide id="4" orient="horz" pos="3986">
          <p15:clr>
            <a:srgbClr val="A4A3A4"/>
          </p15:clr>
        </p15:guide>
        <p15:guide id="5" pos="8000">
          <p15:clr>
            <a:srgbClr val="A4A3A4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tat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äche">
            <a:extLst>
              <a:ext uri="{FF2B5EF4-FFF2-40B4-BE49-F238E27FC236}">
                <a16:creationId xmlns:a16="http://schemas.microsoft.com/office/drawing/2014/main" id="{AC95F382-0436-4ACE-8777-0A6FCF2F21F2}"/>
              </a:ext>
            </a:extLst>
          </p:cNvPr>
          <p:cNvSpPr>
            <a:spLocks noChangeAspect="1"/>
          </p:cNvSpPr>
          <p:nvPr userDrawn="1"/>
        </p:nvSpPr>
        <p:spPr bwMode="auto">
          <a:xfrm>
            <a:off x="1" y="0"/>
            <a:ext cx="11052175" cy="5580001"/>
          </a:xfrm>
          <a:custGeom>
            <a:avLst/>
            <a:gdLst>
              <a:gd name="connsiteX0" fmla="*/ 4257 w 11052175"/>
              <a:gd name="connsiteY0" fmla="*/ 0 h 5580001"/>
              <a:gd name="connsiteX1" fmla="*/ 11052175 w 11052175"/>
              <a:gd name="connsiteY1" fmla="*/ 0 h 5580001"/>
              <a:gd name="connsiteX2" fmla="*/ 11052175 w 11052175"/>
              <a:gd name="connsiteY2" fmla="*/ 5507860 h 5580001"/>
              <a:gd name="connsiteX3" fmla="*/ 10980011 w 11052175"/>
              <a:gd name="connsiteY3" fmla="*/ 5580000 h 5580001"/>
              <a:gd name="connsiteX4" fmla="*/ 4323522 w 11052175"/>
              <a:gd name="connsiteY4" fmla="*/ 5580000 h 5580001"/>
              <a:gd name="connsiteX5" fmla="*/ 4323522 w 11052175"/>
              <a:gd name="connsiteY5" fmla="*/ 5580001 h 5580001"/>
              <a:gd name="connsiteX6" fmla="*/ 0 w 11052175"/>
              <a:gd name="connsiteY6" fmla="*/ 5580001 h 5580001"/>
              <a:gd name="connsiteX7" fmla="*/ 0 w 11052175"/>
              <a:gd name="connsiteY7" fmla="*/ 1 h 5580001"/>
              <a:gd name="connsiteX8" fmla="*/ 4257 w 11052175"/>
              <a:gd name="connsiteY8" fmla="*/ 1 h 5580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052175" h="5580001">
                <a:moveTo>
                  <a:pt x="4257" y="0"/>
                </a:moveTo>
                <a:lnTo>
                  <a:pt x="11052175" y="0"/>
                </a:lnTo>
                <a:lnTo>
                  <a:pt x="11052175" y="5507860"/>
                </a:lnTo>
                <a:cubicBezTo>
                  <a:pt x="11052175" y="5547673"/>
                  <a:pt x="11019837" y="5580000"/>
                  <a:pt x="10980011" y="5580000"/>
                </a:cubicBezTo>
                <a:lnTo>
                  <a:pt x="4323522" y="5580000"/>
                </a:lnTo>
                <a:lnTo>
                  <a:pt x="4323522" y="5580001"/>
                </a:lnTo>
                <a:lnTo>
                  <a:pt x="0" y="5580001"/>
                </a:lnTo>
                <a:lnTo>
                  <a:pt x="0" y="1"/>
                </a:lnTo>
                <a:lnTo>
                  <a:pt x="4257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38" tIns="45720" rIns="91438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 sz="1800"/>
          </a:p>
        </p:txBody>
      </p:sp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5976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8312" y="5976000"/>
            <a:ext cx="4500000" cy="12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15" name="Zitat">
            <a:extLst>
              <a:ext uri="{FF2B5EF4-FFF2-40B4-BE49-F238E27FC236}">
                <a16:creationId xmlns:a16="http://schemas.microsoft.com/office/drawing/2014/main" id="{D4D924DF-0A5B-46CE-A25D-A5CA369CC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35038" y="1685926"/>
            <a:ext cx="9145587" cy="899997"/>
          </a:xfrm>
          <a:prstGeom prst="rect">
            <a:avLst/>
          </a:prstGeom>
          <a:noFill/>
        </p:spPr>
        <p:txBody>
          <a:bodyPr lIns="0" tIns="0" rIns="0" anchor="t" anchorCtr="0"/>
          <a:lstStyle>
            <a:lvl1pPr algn="l">
              <a:lnSpc>
                <a:spcPct val="90000"/>
              </a:lnSpc>
              <a:defRPr sz="2799" b="0" spc="1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„Hier steht ein Zitat.“</a:t>
            </a:r>
          </a:p>
        </p:txBody>
      </p:sp>
      <p:sp>
        <p:nvSpPr>
          <p:cNvPr id="24" name="Datum">
            <a:extLst>
              <a:ext uri="{FF2B5EF4-FFF2-40B4-BE49-F238E27FC236}">
                <a16:creationId xmlns:a16="http://schemas.microsoft.com/office/drawing/2014/main" id="{D0A2DA9F-4592-4823-8353-D79176E8B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6000" y="1530045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8" name="Störer">
            <a:extLst>
              <a:ext uri="{FF2B5EF4-FFF2-40B4-BE49-F238E27FC236}">
                <a16:creationId xmlns:a16="http://schemas.microsoft.com/office/drawing/2014/main" id="{0E5716E2-2B4D-4921-B0F3-E4748A145E1C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2716883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42">
          <p15:clr>
            <a:srgbClr val="A4A3A4"/>
          </p15:clr>
        </p15:guide>
        <p15:guide id="2" orient="horz" pos="1338">
          <p15:clr>
            <a:srgbClr val="A4A3A4"/>
          </p15:clr>
        </p15:guide>
        <p15:guide id="4" orient="horz" pos="3986">
          <p15:clr>
            <a:srgbClr val="A4A3A4"/>
          </p15:clr>
        </p15:guide>
        <p15:guide id="5" pos="8000">
          <p15:clr>
            <a:srgbClr val="A4A3A4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bg2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15" name="Störer">
            <a:extLst>
              <a:ext uri="{FF2B5EF4-FFF2-40B4-BE49-F238E27FC236}">
                <a16:creationId xmlns:a16="http://schemas.microsoft.com/office/drawing/2014/main" id="{795803D7-EBF7-4603-ACE7-6CD745FFB546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6" name="Regieanweisungen">
            <a:extLst>
              <a:ext uri="{FF2B5EF4-FFF2-40B4-BE49-F238E27FC236}">
                <a16:creationId xmlns:a16="http://schemas.microsoft.com/office/drawing/2014/main" id="{F26DCAD2-429D-4333-BDC2-E0A5CD822A7B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20" name="Hilfslinien">
              <a:extLst>
                <a:ext uri="{FF2B5EF4-FFF2-40B4-BE49-F238E27FC236}">
                  <a16:creationId xmlns:a16="http://schemas.microsoft.com/office/drawing/2014/main" id="{A3497A08-3C7A-4E73-A830-E14AB3294DBC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2" name="Zurücksetzen">
              <a:extLst>
                <a:ext uri="{FF2B5EF4-FFF2-40B4-BE49-F238E27FC236}">
                  <a16:creationId xmlns:a16="http://schemas.microsoft.com/office/drawing/2014/main" id="{595DCF9B-9954-4808-B90E-B2E8972048D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4" name="Layoutwechsel">
              <a:extLst>
                <a:ext uri="{FF2B5EF4-FFF2-40B4-BE49-F238E27FC236}">
                  <a16:creationId xmlns:a16="http://schemas.microsoft.com/office/drawing/2014/main" id="{E0717128-46C8-4CEF-A95E-20E68F7459E1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5" name="Fußzeile">
              <a:extLst>
                <a:ext uri="{FF2B5EF4-FFF2-40B4-BE49-F238E27FC236}">
                  <a16:creationId xmlns:a16="http://schemas.microsoft.com/office/drawing/2014/main" id="{A58CE6DA-7FE0-488E-9916-23582B582708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6" name="Listenebenen">
              <a:extLst>
                <a:ext uri="{FF2B5EF4-FFF2-40B4-BE49-F238E27FC236}">
                  <a16:creationId xmlns:a16="http://schemas.microsoft.com/office/drawing/2014/main" id="{7C0FA77A-7FF8-497B-A86C-D0B073D5E803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8" name="Text // Listenebene erhöhen">
                <a:extLst>
                  <a:ext uri="{FF2B5EF4-FFF2-40B4-BE49-F238E27FC236}">
                    <a16:creationId xmlns:a16="http://schemas.microsoft.com/office/drawing/2014/main" id="{25E788B3-973F-47BB-9ECC-B109CEF003E9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9" name="Text // Listenebene verringern">
                <a:extLst>
                  <a:ext uri="{FF2B5EF4-FFF2-40B4-BE49-F238E27FC236}">
                    <a16:creationId xmlns:a16="http://schemas.microsoft.com/office/drawing/2014/main" id="{C68C6345-F52C-4355-8408-3BE843C7F5F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0" name="Listenebenen">
                <a:extLst>
                  <a:ext uri="{FF2B5EF4-FFF2-40B4-BE49-F238E27FC236}">
                    <a16:creationId xmlns:a16="http://schemas.microsoft.com/office/drawing/2014/main" id="{B26C76AD-1EE7-42FE-BE56-393D375E815D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1" name="Bild // Listenebene erhöhen">
                <a:extLst>
                  <a:ext uri="{FF2B5EF4-FFF2-40B4-BE49-F238E27FC236}">
                    <a16:creationId xmlns:a16="http://schemas.microsoft.com/office/drawing/2014/main" id="{AA8C654E-A053-4393-AC44-0E5685E0723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2" name="Bild // Listenebene verringern">
                <a:extLst>
                  <a:ext uri="{FF2B5EF4-FFF2-40B4-BE49-F238E27FC236}">
                    <a16:creationId xmlns:a16="http://schemas.microsoft.com/office/drawing/2014/main" id="{EC61325C-2E55-4C70-B8CC-0C29B16C9E2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7" name="Kopfzeile">
              <a:extLst>
                <a:ext uri="{FF2B5EF4-FFF2-40B4-BE49-F238E27FC236}">
                  <a16:creationId xmlns:a16="http://schemas.microsoft.com/office/drawing/2014/main" id="{BA176917-1FBB-4493-BAD0-9AAA6EC9CFF5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365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>
          <p15:clr>
            <a:srgbClr val="A4A3A4"/>
          </p15:clr>
        </p15:guide>
        <p15:guide id="2" orient="horz" pos="472">
          <p15:clr>
            <a:srgbClr val="A4A3A4"/>
          </p15:clr>
        </p15:guide>
        <p15:guide id="3" pos="4744">
          <p15:clr>
            <a:srgbClr val="A4A3A4"/>
          </p15:clr>
        </p15:guide>
        <p15:guide id="4" orient="horz" pos="4394">
          <p15:clr>
            <a:srgbClr val="A4A3A4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grü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4" name="Signet Kontur">
            <a:extLst>
              <a:ext uri="{FF2B5EF4-FFF2-40B4-BE49-F238E27FC236}">
                <a16:creationId xmlns:a16="http://schemas.microsoft.com/office/drawing/2014/main" id="{B873C3A0-AF53-4DAF-86ED-0884C41F36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2" y="914401"/>
            <a:ext cx="4991558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7491" y="5848931"/>
            <a:ext cx="1374685" cy="324000"/>
          </a:xfrm>
          <a:prstGeom prst="rect">
            <a:avLst/>
          </a:prstGeom>
        </p:spPr>
      </p:pic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Untertitel">
            <a:extLst>
              <a:ext uri="{FF2B5EF4-FFF2-40B4-BE49-F238E27FC236}">
                <a16:creationId xmlns:a16="http://schemas.microsoft.com/office/drawing/2014/main" id="{BD6A660E-47B1-4334-B690-461FCD75476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69063" y="3762376"/>
            <a:ext cx="2340000" cy="1774825"/>
          </a:xfrm>
        </p:spPr>
        <p:txBody>
          <a:bodyPr anchor="b" anchorCtr="0"/>
          <a:lstStyle>
            <a:lvl1pPr marL="0" indent="0" algn="l">
              <a:lnSpc>
                <a:spcPct val="108000"/>
              </a:lnSpc>
              <a:spcBef>
                <a:spcPts val="1199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1"/>
            </a:lvl1pPr>
            <a:lvl2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2pPr>
            <a:lvl3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3pPr>
            <a:lvl4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4pPr>
            <a:lvl5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5pPr>
            <a:lvl6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6pPr>
            <a:lvl7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7pPr>
            <a:lvl8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/>
            </a:lvl8pPr>
            <a:lvl9pPr marL="0" indent="0" algn="l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/>
            </a:lvl9pPr>
          </a:lstStyle>
          <a:p>
            <a:pPr lvl="0"/>
            <a:r>
              <a:rPr lang="de-DE"/>
              <a:t>Titel Vorname Name auf erster Ebene / für weitere Infos &gt; Menüband &gt; Start &gt; Listenebene erhöhen</a:t>
            </a:r>
          </a:p>
          <a:p>
            <a:pPr lvl="1"/>
            <a:r>
              <a:rPr lang="de-DE"/>
              <a:t>Zweite Ebene</a:t>
            </a:r>
          </a:p>
        </p:txBody>
      </p:sp>
      <p:sp>
        <p:nvSpPr>
          <p:cNvPr id="2" name="Titel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8001" y="595314"/>
            <a:ext cx="5508938" cy="3024000"/>
          </a:xfrm>
        </p:spPr>
        <p:txBody>
          <a:bodyPr anchor="t" anchorCtr="0"/>
          <a:lstStyle>
            <a:lvl1pPr algn="l">
              <a:lnSpc>
                <a:spcPct val="85000"/>
              </a:lnSpc>
              <a:defRPr sz="5649" b="0" spc="10" baseline="0">
                <a:solidFill>
                  <a:schemeClr val="accent4"/>
                </a:solidFill>
              </a:defRPr>
            </a:lvl1pPr>
          </a:lstStyle>
          <a:p>
            <a:r>
              <a:rPr lang="de-DE"/>
              <a:t>Hier steht ein</a:t>
            </a:r>
            <a:br>
              <a:rPr lang="de-DE"/>
            </a:br>
            <a:r>
              <a:rPr lang="de-DE"/>
              <a:t>abschließendes</a:t>
            </a:r>
            <a:br>
              <a:rPr lang="de-DE"/>
            </a:br>
            <a:r>
              <a:rPr lang="de-DE"/>
              <a:t>Statement oder</a:t>
            </a:r>
            <a:br>
              <a:rPr lang="de-DE"/>
            </a:br>
            <a:r>
              <a:rPr lang="de-DE"/>
              <a:t>der Abschied.</a:t>
            </a:r>
          </a:p>
        </p:txBody>
      </p:sp>
      <p:sp>
        <p:nvSpPr>
          <p:cNvPr id="17" name="Datum">
            <a:extLst>
              <a:ext uri="{FF2B5EF4-FFF2-40B4-BE49-F238E27FC236}">
                <a16:creationId xmlns:a16="http://schemas.microsoft.com/office/drawing/2014/main" id="{75EAB48F-98A6-4F0D-875B-C9157CB138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" y="360000"/>
            <a:ext cx="953999" cy="18000"/>
          </a:xfrm>
        </p:spPr>
        <p:txBody>
          <a:bodyPr lIns="1116000"/>
          <a:lstStyle/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C96626E0-448C-4EB1-945F-44E9501A3D91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400" y="-576000"/>
            <a:ext cx="1799999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6880D537-3B21-4B78-9267-3345A92500C4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D11BCA8-C7BB-40C3-A62A-62358E7429C1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2" name="Zurücksetzen">
              <a:extLst>
                <a:ext uri="{FF2B5EF4-FFF2-40B4-BE49-F238E27FC236}">
                  <a16:creationId xmlns:a16="http://schemas.microsoft.com/office/drawing/2014/main" id="{D58F7C51-5988-47AB-99FE-01DCEC383923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3" name="Layoutwechsel">
              <a:extLst>
                <a:ext uri="{FF2B5EF4-FFF2-40B4-BE49-F238E27FC236}">
                  <a16:creationId xmlns:a16="http://schemas.microsoft.com/office/drawing/2014/main" id="{7CCF87A9-8B6A-4BA5-A1DA-85A749487240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5" name="Fußzeile">
              <a:extLst>
                <a:ext uri="{FF2B5EF4-FFF2-40B4-BE49-F238E27FC236}">
                  <a16:creationId xmlns:a16="http://schemas.microsoft.com/office/drawing/2014/main" id="{9E4AA867-D6B7-48D8-B95C-8B4367EA2D5B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6" name="Listenebenen">
              <a:extLst>
                <a:ext uri="{FF2B5EF4-FFF2-40B4-BE49-F238E27FC236}">
                  <a16:creationId xmlns:a16="http://schemas.microsoft.com/office/drawing/2014/main" id="{C68729BA-1D9E-4DA8-9175-A22E9706222D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82CCAA62-5FCF-49B0-8FD7-B1377EE26F3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4DC7B32E-8503-4683-B29C-1986E05780F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376C59E8-ACB9-4B59-BBBB-5149BA29D660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4E4381FD-CE28-41C6-8D68-3B024A54F518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BF7034C0-3E4F-4855-AFE2-CBEEC1692D6B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130E1F4F-0C9E-4B18-8FD1-4EC3DAB7A4B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802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2">
          <p15:clr>
            <a:srgbClr val="A4A3A4"/>
          </p15:clr>
        </p15:guide>
        <p15:guide id="2" orient="horz" pos="472">
          <p15:clr>
            <a:srgbClr val="A4A3A4"/>
          </p15:clr>
        </p15:guide>
        <p15:guide id="3" pos="4744">
          <p15:clr>
            <a:srgbClr val="A4A3A4"/>
          </p15:clr>
        </p15:guide>
        <p15:guide id="4" orient="horz" pos="4394">
          <p15:clr>
            <a:srgbClr val="A4A3A4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>
            <a:extLst>
              <a:ext uri="{FF2B5EF4-FFF2-40B4-BE49-F238E27FC236}">
                <a16:creationId xmlns:a16="http://schemas.microsoft.com/office/drawing/2014/main" id="{A27E8EFA-32B0-AD87-FDE9-C54006AA6CB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07982341"/>
              </p:ext>
            </p:extLst>
          </p:nvPr>
        </p:nvGraphicFramePr>
        <p:xfrm>
          <a:off x="1501" y="1501"/>
          <a:ext cx="1501" cy="1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3" imgH="473" progId="TCLayout.ActiveDocument.1">
                  <p:embed/>
                </p:oleObj>
              </mc:Choice>
              <mc:Fallback>
                <p:oleObj name="think-cell Slide" r:id="rId3" imgW="473" imgH="473" progId="TCLayout.ActiveDocument.1">
                  <p:embed/>
                  <p:pic>
                    <p:nvPicPr>
                      <p:cNvPr id="3" name="Objekt 2" hidden="1">
                        <a:extLst>
                          <a:ext uri="{FF2B5EF4-FFF2-40B4-BE49-F238E27FC236}">
                            <a16:creationId xmlns:a16="http://schemas.microsoft.com/office/drawing/2014/main" id="{A27E8EFA-32B0-AD87-FDE9-C54006AA6C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01" y="1501"/>
                        <a:ext cx="1501" cy="15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 rtl="0">
              <a:defRPr/>
            </a:lvl1pPr>
          </a:lstStyle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rtl="0"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err="1"/>
              <a:t>Mastertitelformat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7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9" name="Agendapunkt Nummer">
            <a:extLst>
              <a:ext uri="{FF2B5EF4-FFF2-40B4-BE49-F238E27FC236}">
                <a16:creationId xmlns:a16="http://schemas.microsoft.com/office/drawing/2014/main" id="{EE10809A-DB1E-40BA-9BD2-2D4C86597B28}"/>
              </a:ext>
            </a:extLst>
          </p:cNvPr>
          <p:cNvSpPr>
            <a:spLocks noGrp="1"/>
          </p:cNvSpPr>
          <p:nvPr>
            <p:ph type="body" orient="vert" idx="27" hasCustomPrompt="1"/>
          </p:nvPr>
        </p:nvSpPr>
        <p:spPr>
          <a:xfrm rot="5400000" flipH="1">
            <a:off x="5681910" y="-42687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6" name="Zeit">
            <a:extLst>
              <a:ext uri="{FF2B5EF4-FFF2-40B4-BE49-F238E27FC236}">
                <a16:creationId xmlns:a16="http://schemas.microsoft.com/office/drawing/2014/main" id="{90C2B35F-EC7C-4A7E-9EDF-EAB98436A407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8748000" y="4320000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5" name="Agendapunkt Text">
            <a:extLst>
              <a:ext uri="{FF2B5EF4-FFF2-40B4-BE49-F238E27FC236}">
                <a16:creationId xmlns:a16="http://schemas.microsoft.com/office/drawing/2014/main" id="{A6413500-DAA9-44B3-8115-03E8473D759A}"/>
              </a:ext>
            </a:extLst>
          </p:cNvPr>
          <p:cNvSpPr>
            <a:spLocks noGrp="1"/>
          </p:cNvSpPr>
          <p:nvPr>
            <p:ph type="body" orient="vert" idx="16" hasCustomPrompt="1"/>
          </p:nvPr>
        </p:nvSpPr>
        <p:spPr>
          <a:xfrm>
            <a:off x="1836000" y="4320000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8" name="Agendapunkt Nummer">
            <a:extLst>
              <a:ext uri="{FF2B5EF4-FFF2-40B4-BE49-F238E27FC236}">
                <a16:creationId xmlns:a16="http://schemas.microsoft.com/office/drawing/2014/main" id="{97FD7B98-6C53-4FE1-90B4-9A0E09BE6C43}"/>
              </a:ext>
            </a:extLst>
          </p:cNvPr>
          <p:cNvSpPr>
            <a:spLocks noGrp="1"/>
          </p:cNvSpPr>
          <p:nvPr>
            <p:ph type="body" orient="vert" idx="26" hasCustomPrompt="1"/>
          </p:nvPr>
        </p:nvSpPr>
        <p:spPr>
          <a:xfrm rot="5400000" flipH="1">
            <a:off x="5681910" y="-116497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7" name="Zeit">
            <a:extLst>
              <a:ext uri="{FF2B5EF4-FFF2-40B4-BE49-F238E27FC236}">
                <a16:creationId xmlns:a16="http://schemas.microsoft.com/office/drawing/2014/main" id="{28A0E2D0-F243-4A65-BBEF-CB7E60513520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8748000" y="358189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4" name="Agendapunkt Text">
            <a:extLst>
              <a:ext uri="{FF2B5EF4-FFF2-40B4-BE49-F238E27FC236}">
                <a16:creationId xmlns:a16="http://schemas.microsoft.com/office/drawing/2014/main" id="{2F12061A-A101-4348-9DFE-3E429123C473}"/>
              </a:ext>
            </a:extLst>
          </p:cNvPr>
          <p:cNvSpPr>
            <a:spLocks noGrp="1"/>
          </p:cNvSpPr>
          <p:nvPr>
            <p:ph type="body" orient="vert" idx="15" hasCustomPrompt="1"/>
          </p:nvPr>
        </p:nvSpPr>
        <p:spPr>
          <a:xfrm>
            <a:off x="1836000" y="358189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7" name="Agendapunkt Nummer">
            <a:extLst>
              <a:ext uri="{FF2B5EF4-FFF2-40B4-BE49-F238E27FC236}">
                <a16:creationId xmlns:a16="http://schemas.microsoft.com/office/drawing/2014/main" id="{40BE1824-7E70-4AA9-9F95-B62DC6875093}"/>
              </a:ext>
            </a:extLst>
          </p:cNvPr>
          <p:cNvSpPr>
            <a:spLocks noGrp="1"/>
          </p:cNvSpPr>
          <p:nvPr>
            <p:ph type="body" orient="vert" idx="25" hasCustomPrompt="1"/>
          </p:nvPr>
        </p:nvSpPr>
        <p:spPr>
          <a:xfrm rot="5400000" flipH="1">
            <a:off x="5681910" y="-1903081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8" name="Zeit">
            <a:extLst>
              <a:ext uri="{FF2B5EF4-FFF2-40B4-BE49-F238E27FC236}">
                <a16:creationId xmlns:a16="http://schemas.microsoft.com/office/drawing/2014/main" id="{DE8D1E41-486E-471F-99B9-A56E88145C3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8748000" y="284379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3" name="Agendapunkt Text">
            <a:extLst>
              <a:ext uri="{FF2B5EF4-FFF2-40B4-BE49-F238E27FC236}">
                <a16:creationId xmlns:a16="http://schemas.microsoft.com/office/drawing/2014/main" id="{D1D50E11-782C-4111-B065-39E26E458962}"/>
              </a:ext>
            </a:extLst>
          </p:cNvPr>
          <p:cNvSpPr>
            <a:spLocks noGrp="1"/>
          </p:cNvSpPr>
          <p:nvPr>
            <p:ph type="body" orient="vert" idx="14" hasCustomPrompt="1"/>
          </p:nvPr>
        </p:nvSpPr>
        <p:spPr>
          <a:xfrm>
            <a:off x="1836000" y="284379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31" name="Agendapunkt Nummer">
            <a:extLst>
              <a:ext uri="{FF2B5EF4-FFF2-40B4-BE49-F238E27FC236}">
                <a16:creationId xmlns:a16="http://schemas.microsoft.com/office/drawing/2014/main" id="{701A635C-9A65-4357-ABFD-35BECBF33D74}"/>
              </a:ext>
            </a:extLst>
          </p:cNvPr>
          <p:cNvSpPr>
            <a:spLocks noGrp="1"/>
          </p:cNvSpPr>
          <p:nvPr>
            <p:ph type="body" orient="vert" idx="29" hasCustomPrompt="1"/>
          </p:nvPr>
        </p:nvSpPr>
        <p:spPr>
          <a:xfrm rot="5400000" flipH="1">
            <a:off x="5681910" y="-2641186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19" name="Zeit">
            <a:extLst>
              <a:ext uri="{FF2B5EF4-FFF2-40B4-BE49-F238E27FC236}">
                <a16:creationId xmlns:a16="http://schemas.microsoft.com/office/drawing/2014/main" id="{F7411C5F-DAED-4A3A-A7CD-DA5992F378D5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748000" y="2105686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2" name="Agendapunkt Text">
            <a:extLst>
              <a:ext uri="{FF2B5EF4-FFF2-40B4-BE49-F238E27FC236}">
                <a16:creationId xmlns:a16="http://schemas.microsoft.com/office/drawing/2014/main" id="{E8BDDB96-C9FB-4E11-94C8-DC2F3AC8283D}"/>
              </a:ext>
            </a:extLst>
          </p:cNvPr>
          <p:cNvSpPr>
            <a:spLocks noGrp="1"/>
          </p:cNvSpPr>
          <p:nvPr>
            <p:ph type="body" orient="vert" idx="13" hasCustomPrompt="1"/>
          </p:nvPr>
        </p:nvSpPr>
        <p:spPr>
          <a:xfrm>
            <a:off x="1836000" y="2105686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1" name="Agendapunkt Nummer">
            <a:extLst>
              <a:ext uri="{FF2B5EF4-FFF2-40B4-BE49-F238E27FC236}">
                <a16:creationId xmlns:a16="http://schemas.microsoft.com/office/drawing/2014/main" id="{3C54461D-A333-40BF-B0B7-769E49E1F83A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 rot="5400000" flipH="1">
            <a:off x="5681910" y="-3379292"/>
            <a:ext cx="639373" cy="10133118"/>
          </a:xfrm>
          <a:custGeom>
            <a:avLst/>
            <a:gdLst>
              <a:gd name="connsiteX0" fmla="*/ 0 w 720000"/>
              <a:gd name="connsiteY0" fmla="*/ 0 h 468000"/>
              <a:gd name="connsiteX1" fmla="*/ 720000 w 720000"/>
              <a:gd name="connsiteY1" fmla="*/ 0 h 468000"/>
              <a:gd name="connsiteX2" fmla="*/ 720000 w 720000"/>
              <a:gd name="connsiteY2" fmla="*/ 468000 h 468000"/>
              <a:gd name="connsiteX3" fmla="*/ 0 w 720000"/>
              <a:gd name="connsiteY3" fmla="*/ 468000 h 468000"/>
              <a:gd name="connsiteX4" fmla="*/ 0 w 720000"/>
              <a:gd name="connsiteY4" fmla="*/ 0 h 468000"/>
              <a:gd name="connsiteX0" fmla="*/ 720000 w 811440"/>
              <a:gd name="connsiteY0" fmla="*/ 0 h 468000"/>
              <a:gd name="connsiteX1" fmla="*/ 720000 w 811440"/>
              <a:gd name="connsiteY1" fmla="*/ 468000 h 468000"/>
              <a:gd name="connsiteX2" fmla="*/ 0 w 811440"/>
              <a:gd name="connsiteY2" fmla="*/ 468000 h 468000"/>
              <a:gd name="connsiteX3" fmla="*/ 0 w 811440"/>
              <a:gd name="connsiteY3" fmla="*/ 0 h 468000"/>
              <a:gd name="connsiteX4" fmla="*/ 811440 w 811440"/>
              <a:gd name="connsiteY4" fmla="*/ 91440 h 468000"/>
              <a:gd name="connsiteX0" fmla="*/ 720000 w 720000"/>
              <a:gd name="connsiteY0" fmla="*/ 0 h 468000"/>
              <a:gd name="connsiteX1" fmla="*/ 720000 w 720000"/>
              <a:gd name="connsiteY1" fmla="*/ 468000 h 468000"/>
              <a:gd name="connsiteX2" fmla="*/ 0 w 720000"/>
              <a:gd name="connsiteY2" fmla="*/ 468000 h 468000"/>
              <a:gd name="connsiteX3" fmla="*/ 0 w 720000"/>
              <a:gd name="connsiteY3" fmla="*/ 0 h 468000"/>
              <a:gd name="connsiteX0" fmla="*/ 720000 w 720000"/>
              <a:gd name="connsiteY0" fmla="*/ 468000 h 468000"/>
              <a:gd name="connsiteX1" fmla="*/ 0 w 720000"/>
              <a:gd name="connsiteY1" fmla="*/ 468000 h 468000"/>
              <a:gd name="connsiteX2" fmla="*/ 0 w 720000"/>
              <a:gd name="connsiteY2" fmla="*/ 0 h 468000"/>
              <a:gd name="connsiteX0" fmla="*/ 0 w 0"/>
              <a:gd name="connsiteY0" fmla="*/ 468000 h 468000"/>
              <a:gd name="connsiteX1" fmla="*/ 0 w 0"/>
              <a:gd name="connsiteY1" fmla="*/ 0 h 46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468000">
                <a:moveTo>
                  <a:pt x="0" y="468000"/>
                </a:moveTo>
                <a:lnTo>
                  <a:pt x="0" y="0"/>
                </a:lnTo>
              </a:path>
            </a:pathLst>
          </a:custGeom>
          <a:ln w="6350">
            <a:solidFill>
              <a:schemeClr val="bg2"/>
            </a:solidFill>
            <a:miter lim="800000"/>
          </a:ln>
        </p:spPr>
        <p:txBody>
          <a:bodyPr vert="vert270" wrap="none" rIns="115200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3300">
                <a:solidFill>
                  <a:schemeClr val="bg2"/>
                </a:solidFill>
              </a:defRPr>
            </a:lvl2pPr>
            <a:lvl3pPr>
              <a:defRPr sz="3300">
                <a:solidFill>
                  <a:schemeClr val="bg2"/>
                </a:solidFill>
              </a:defRPr>
            </a:lvl3pPr>
            <a:lvl4pPr>
              <a:defRPr sz="3300">
                <a:solidFill>
                  <a:schemeClr val="bg2"/>
                </a:solidFill>
              </a:defRPr>
            </a:lvl4pPr>
            <a:lvl5pPr>
              <a:defRPr sz="3300">
                <a:solidFill>
                  <a:schemeClr val="bg2"/>
                </a:solidFill>
              </a:defRPr>
            </a:lvl5pPr>
            <a:lvl6pPr>
              <a:defRPr sz="3300">
                <a:solidFill>
                  <a:schemeClr val="bg2"/>
                </a:solidFill>
              </a:defRPr>
            </a:lvl6pPr>
            <a:lvl7pPr>
              <a:defRPr sz="3300">
                <a:solidFill>
                  <a:schemeClr val="bg2"/>
                </a:solidFill>
              </a:defRPr>
            </a:lvl7pPr>
            <a:lvl8pPr>
              <a:defRPr sz="3300">
                <a:solidFill>
                  <a:schemeClr val="bg2"/>
                </a:solidFill>
              </a:defRPr>
            </a:lvl8pPr>
            <a:lvl9pPr>
              <a:defRPr sz="3300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00.</a:t>
            </a:r>
          </a:p>
        </p:txBody>
      </p:sp>
      <p:sp>
        <p:nvSpPr>
          <p:cNvPr id="20" name="Zeit">
            <a:extLst>
              <a:ext uri="{FF2B5EF4-FFF2-40B4-BE49-F238E27FC236}">
                <a16:creationId xmlns:a16="http://schemas.microsoft.com/office/drawing/2014/main" id="{6B29741C-B5C6-485B-93EE-5298179797B2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8748000" y="1367581"/>
            <a:ext cx="2303486" cy="468000"/>
          </a:xfrm>
        </p:spPr>
        <p:txBody>
          <a:bodyPr vert="horz" anchor="b" anchorCtr="0"/>
          <a:lstStyle>
            <a:lvl1pPr marL="540000" indent="-540000">
              <a:spcBef>
                <a:spcPts val="0"/>
              </a:spcBef>
              <a:spcAft>
                <a:spcPts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→"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 marL="0" indent="0">
              <a:buClr>
                <a:schemeClr val="bg2"/>
              </a:buClr>
              <a:buFont typeface="Arial" panose="020B0604020202020204" pitchFamily="34" charset="0"/>
              <a:buNone/>
              <a:defRPr/>
            </a:lvl9pPr>
          </a:lstStyle>
          <a:p>
            <a:pPr lvl="0"/>
            <a:r>
              <a:rPr lang="de-DE"/>
              <a:t>00:00 Uhr - 00:00 Uhr</a:t>
            </a:r>
          </a:p>
        </p:txBody>
      </p:sp>
      <p:sp>
        <p:nvSpPr>
          <p:cNvPr id="10" name="Agendapunkt Text">
            <a:extLst>
              <a:ext uri="{FF2B5EF4-FFF2-40B4-BE49-F238E27FC236}">
                <a16:creationId xmlns:a16="http://schemas.microsoft.com/office/drawing/2014/main" id="{1B4371A6-619E-47B5-9309-6F2E6B457C0C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1836000" y="1367581"/>
            <a:ext cx="6480000" cy="468000"/>
          </a:xfrm>
        </p:spPr>
        <p:txBody>
          <a:bodyPr vert="horz" anchor="b" anchorCtr="0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1pPr>
            <a:lvl2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lvl2pPr>
            <a:lvl9pPr>
              <a:defRPr/>
            </a:lvl9pPr>
          </a:lstStyle>
          <a:p>
            <a:pPr lvl="0"/>
            <a:r>
              <a:rPr lang="de-DE"/>
              <a:t>Hier steht ein Agenda Punkt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313" y="503238"/>
            <a:ext cx="10583173" cy="576000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Hier steht die Headline auf maximal einer Zeile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32" name="Störer">
            <a:extLst>
              <a:ext uri="{FF2B5EF4-FFF2-40B4-BE49-F238E27FC236}">
                <a16:creationId xmlns:a16="http://schemas.microsoft.com/office/drawing/2014/main" id="{2CBA01B3-15BD-4F91-9A2E-F62292EFA8E6}"/>
              </a:ext>
            </a:extLst>
          </p:cNvPr>
          <p:cNvSpPr>
            <a:spLocks noGrp="1" noChangeAspect="1"/>
          </p:cNvSpPr>
          <p:nvPr>
            <p:ph type="body" orient="vert" idx="30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1567365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89">
          <p15:clr>
            <a:srgbClr val="FBAE40"/>
          </p15:clr>
        </p15:guide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65B51302-FAE1-4009-9911-EFDB3713C80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E8FB65E-86B8-4340-A046-B58DF337D56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fld id="{15DFB6EE-9978-41D3-B043-A8093AA4AB5B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1" name="Titel 10">
            <a:extLst>
              <a:ext uri="{FF2B5EF4-FFF2-40B4-BE49-F238E27FC236}">
                <a16:creationId xmlns:a16="http://schemas.microsoft.com/office/drawing/2014/main" id="{AB8585AD-C68E-4A02-9454-FC404C438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sprechpart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liennummer">
            <a:extLst>
              <a:ext uri="{FF2B5EF4-FFF2-40B4-BE49-F238E27FC236}">
                <a16:creationId xmlns:a16="http://schemas.microsoft.com/office/drawing/2014/main" id="{FDF6C2CD-6BD8-4B67-BD53-2F14D2B3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Fußzeile">
            <a:extLst>
              <a:ext uri="{FF2B5EF4-FFF2-40B4-BE49-F238E27FC236}">
                <a16:creationId xmlns:a16="http://schemas.microsoft.com/office/drawing/2014/main" id="{BE142E60-B4CD-4D7B-A944-B9446EC18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1" name="Info">
            <a:extLst>
              <a:ext uri="{FF2B5EF4-FFF2-40B4-BE49-F238E27FC236}">
                <a16:creationId xmlns:a16="http://schemas.microsoft.com/office/drawing/2014/main" id="{F0BD9021-C95C-496F-92D3-9974520BB026}"/>
              </a:ext>
            </a:extLst>
          </p:cNvPr>
          <p:cNvSpPr>
            <a:spLocks noGrp="1"/>
          </p:cNvSpPr>
          <p:nvPr>
            <p:ph type="body" orient="vert" idx="23" hasCustomPrompt="1"/>
          </p:nvPr>
        </p:nvSpPr>
        <p:spPr>
          <a:xfrm>
            <a:off x="8946176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3" name="Bild">
            <a:extLst>
              <a:ext uri="{FF2B5EF4-FFF2-40B4-BE49-F238E27FC236}">
                <a16:creationId xmlns:a16="http://schemas.microsoft.com/office/drawing/2014/main" id="{ABE0E20D-F28A-4E47-B56B-12D2F827C966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8946175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8" name="Name">
            <a:extLst>
              <a:ext uri="{FF2B5EF4-FFF2-40B4-BE49-F238E27FC236}">
                <a16:creationId xmlns:a16="http://schemas.microsoft.com/office/drawing/2014/main" id="{77AF355E-03CF-4C16-9AF2-5C3460A637F3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8946175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0" name="Info">
            <a:extLst>
              <a:ext uri="{FF2B5EF4-FFF2-40B4-BE49-F238E27FC236}">
                <a16:creationId xmlns:a16="http://schemas.microsoft.com/office/drawing/2014/main" id="{82878721-2107-4D8E-8099-5F7E3C436BBC}"/>
              </a:ext>
            </a:extLst>
          </p:cNvPr>
          <p:cNvSpPr>
            <a:spLocks noGrp="1"/>
          </p:cNvSpPr>
          <p:nvPr>
            <p:ph type="body" orient="vert" idx="22" hasCustomPrompt="1"/>
          </p:nvPr>
        </p:nvSpPr>
        <p:spPr>
          <a:xfrm>
            <a:off x="6120117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2" name="Bild">
            <a:extLst>
              <a:ext uri="{FF2B5EF4-FFF2-40B4-BE49-F238E27FC236}">
                <a16:creationId xmlns:a16="http://schemas.microsoft.com/office/drawing/2014/main" id="{427F37EF-5F54-43B7-A38B-6D5AFF9A8854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20116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7" name="Name">
            <a:extLst>
              <a:ext uri="{FF2B5EF4-FFF2-40B4-BE49-F238E27FC236}">
                <a16:creationId xmlns:a16="http://schemas.microsoft.com/office/drawing/2014/main" id="{D771C994-E603-4B57-A052-4C3614CD2B21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6120221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9" name="Info">
            <a:extLst>
              <a:ext uri="{FF2B5EF4-FFF2-40B4-BE49-F238E27FC236}">
                <a16:creationId xmlns:a16="http://schemas.microsoft.com/office/drawing/2014/main" id="{0F472042-2453-408B-B5C4-A3B2ABDA3300}"/>
              </a:ext>
            </a:extLst>
          </p:cNvPr>
          <p:cNvSpPr>
            <a:spLocks noGrp="1"/>
          </p:cNvSpPr>
          <p:nvPr>
            <p:ph type="body" orient="vert" idx="21" hasCustomPrompt="1"/>
          </p:nvPr>
        </p:nvSpPr>
        <p:spPr>
          <a:xfrm>
            <a:off x="3294059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1" name="Bild">
            <a:extLst>
              <a:ext uri="{FF2B5EF4-FFF2-40B4-BE49-F238E27FC236}">
                <a16:creationId xmlns:a16="http://schemas.microsoft.com/office/drawing/2014/main" id="{A2165B4E-AC4B-4235-BDCE-1F60A959179C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3294058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6" name="Name">
            <a:extLst>
              <a:ext uri="{FF2B5EF4-FFF2-40B4-BE49-F238E27FC236}">
                <a16:creationId xmlns:a16="http://schemas.microsoft.com/office/drawing/2014/main" id="{1C196266-4584-48DC-A262-CA14DB3053BE}"/>
              </a:ext>
            </a:extLst>
          </p:cNvPr>
          <p:cNvSpPr>
            <a:spLocks noGrp="1"/>
          </p:cNvSpPr>
          <p:nvPr>
            <p:ph type="body" orient="vert" idx="18" hasCustomPrompt="1"/>
          </p:nvPr>
        </p:nvSpPr>
        <p:spPr>
          <a:xfrm>
            <a:off x="3294267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15" name="Info">
            <a:extLst>
              <a:ext uri="{FF2B5EF4-FFF2-40B4-BE49-F238E27FC236}">
                <a16:creationId xmlns:a16="http://schemas.microsoft.com/office/drawing/2014/main" id="{D000A2FB-0285-4AE2-96E8-35FADEB7429B}"/>
              </a:ext>
            </a:extLst>
          </p:cNvPr>
          <p:cNvSpPr>
            <a:spLocks noGrp="1"/>
          </p:cNvSpPr>
          <p:nvPr>
            <p:ph type="body" orient="vert" idx="17" hasCustomPrompt="1"/>
          </p:nvPr>
        </p:nvSpPr>
        <p:spPr>
          <a:xfrm>
            <a:off x="468001" y="4194000"/>
            <a:ext cx="2105999" cy="1386063"/>
          </a:xfrm>
        </p:spPr>
        <p:txBody>
          <a:bodyPr vert="horz" rIns="0" anchor="t" anchorCtr="0"/>
          <a:lstStyle>
            <a:lvl1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1pPr>
            <a:lvl2pPr marL="0" indent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50" b="0" spc="0" baseline="0"/>
            </a:lvl2pPr>
            <a:lvl3pPr>
              <a:lnSpc>
                <a:spcPct val="105000"/>
              </a:lnSpc>
              <a:spcAft>
                <a:spcPts val="0"/>
              </a:spcAft>
              <a:defRPr sz="950" b="0" spc="0" baseline="0"/>
            </a:lvl3pPr>
            <a:lvl4pPr>
              <a:lnSpc>
                <a:spcPct val="105000"/>
              </a:lnSpc>
              <a:spcAft>
                <a:spcPts val="0"/>
              </a:spcAft>
              <a:defRPr sz="950" b="0" spc="0" baseline="0"/>
            </a:lvl4pPr>
            <a:lvl5pPr>
              <a:lnSpc>
                <a:spcPct val="105000"/>
              </a:lnSpc>
              <a:spcAft>
                <a:spcPts val="0"/>
              </a:spcAft>
              <a:defRPr sz="950" b="0" spc="0" baseline="0"/>
            </a:lvl5pPr>
            <a:lvl6pPr>
              <a:lnSpc>
                <a:spcPct val="105000"/>
              </a:lnSpc>
              <a:spcAft>
                <a:spcPts val="0"/>
              </a:spcAft>
              <a:defRPr sz="950" b="0" spc="0" baseline="0"/>
            </a:lvl6pPr>
            <a:lvl7pPr>
              <a:lnSpc>
                <a:spcPct val="105000"/>
              </a:lnSpc>
              <a:spcAft>
                <a:spcPts val="0"/>
              </a:spcAft>
              <a:defRPr sz="950" b="0" spc="0" baseline="0"/>
            </a:lvl7pPr>
            <a:lvl8pPr>
              <a:lnSpc>
                <a:spcPct val="105000"/>
              </a:lnSpc>
              <a:spcAft>
                <a:spcPts val="0"/>
              </a:spcAft>
              <a:defRPr sz="950" b="0" spc="0" baseline="0"/>
            </a:lvl8pPr>
            <a:lvl9pPr>
              <a:lnSpc>
                <a:spcPct val="105000"/>
              </a:lnSpc>
              <a:spcAft>
                <a:spcPts val="0"/>
              </a:spcAft>
              <a:defRPr sz="950" b="0" spc="0" baseline="0"/>
            </a:lvl9pPr>
          </a:lstStyle>
          <a:p>
            <a:pPr lvl="0"/>
            <a:r>
              <a:rPr lang="fr-FR"/>
              <a:t>Position, </a:t>
            </a:r>
            <a:r>
              <a:rPr lang="fr-FR" err="1"/>
              <a:t>Catena</a:t>
            </a:r>
            <a:r>
              <a:rPr lang="fr-FR"/>
              <a:t>-X</a:t>
            </a:r>
            <a:br>
              <a:rPr lang="fr-FR"/>
            </a:br>
            <a:r>
              <a:rPr lang="fr-FR"/>
              <a:t>Position, </a:t>
            </a:r>
            <a:r>
              <a:rPr lang="fr-FR" err="1"/>
              <a:t>Unternehmen</a:t>
            </a:r>
            <a:br>
              <a:rPr lang="fr-FR"/>
            </a:br>
            <a:br>
              <a:rPr lang="fr-FR"/>
            </a:br>
            <a:r>
              <a:rPr lang="fr-FR" err="1"/>
              <a:t>mail@catena-x.com</a:t>
            </a:r>
            <a:br>
              <a:rPr lang="fr-FR"/>
            </a:br>
            <a:r>
              <a:rPr lang="fr-FR"/>
              <a:t>+49 123 456789</a:t>
            </a:r>
            <a:endParaRPr lang="de-DE"/>
          </a:p>
        </p:txBody>
      </p:sp>
      <p:sp>
        <p:nvSpPr>
          <p:cNvPr id="10" name="Bild">
            <a:extLst>
              <a:ext uri="{FF2B5EF4-FFF2-40B4-BE49-F238E27FC236}">
                <a16:creationId xmlns:a16="http://schemas.microsoft.com/office/drawing/2014/main" id="{49E77F6C-3A2C-48FE-A9ED-17F612A6FA60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68000" y="2556000"/>
            <a:ext cx="2106000" cy="1547893"/>
          </a:xfrm>
          <a:prstGeom prst="roundRect">
            <a:avLst>
              <a:gd name="adj" fmla="val 1745"/>
            </a:avLst>
          </a:prstGeom>
          <a:solidFill>
            <a:schemeClr val="tx2"/>
          </a:solidFill>
        </p:spPr>
        <p:txBody>
          <a:bodyPr wrap="square" anchor="ctr" anchorCtr="0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de-DE"/>
              <a:t>Bild einfügen</a:t>
            </a:r>
          </a:p>
        </p:txBody>
      </p:sp>
      <p:sp>
        <p:nvSpPr>
          <p:cNvPr id="14" name="Name">
            <a:extLst>
              <a:ext uri="{FF2B5EF4-FFF2-40B4-BE49-F238E27FC236}">
                <a16:creationId xmlns:a16="http://schemas.microsoft.com/office/drawing/2014/main" id="{E67E12BA-7F99-4B2A-AFB5-CC9CA7C82811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468313" y="1980000"/>
            <a:ext cx="2105687" cy="504000"/>
          </a:xfrm>
        </p:spPr>
        <p:txBody>
          <a:bodyPr vert="horz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3pPr>
            <a:lvl4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4pPr>
            <a:lvl5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5pPr>
            <a:lvl6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6pPr>
            <a:lvl7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7pPr>
            <a:lvl8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8pPr>
            <a:lvl9pPr>
              <a:lnSpc>
                <a:spcPct val="100000"/>
              </a:lnSpc>
              <a:spcAft>
                <a:spcPts val="0"/>
              </a:spcAft>
              <a:defRPr b="1">
                <a:solidFill>
                  <a:schemeClr val="bg2"/>
                </a:solidFill>
              </a:defRPr>
            </a:lvl9pPr>
          </a:lstStyle>
          <a:p>
            <a:pPr lvl="0"/>
            <a:r>
              <a:rPr lang="de-DE"/>
              <a:t>Vorname </a:t>
            </a:r>
            <a:br>
              <a:rPr lang="de-DE"/>
            </a:br>
            <a:r>
              <a:rPr lang="de-DE"/>
              <a:t>Nachname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7490AB26-D935-417E-BE97-08E1972AF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7" name="Datum">
            <a:extLst>
              <a:ext uri="{FF2B5EF4-FFF2-40B4-BE49-F238E27FC236}">
                <a16:creationId xmlns:a16="http://schemas.microsoft.com/office/drawing/2014/main" id="{116F96FC-C08E-42D2-833A-85B23920E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73869591-0F15-4FBE-8A27-51D626821D0B}"/>
              </a:ext>
            </a:extLst>
          </p:cNvPr>
          <p:cNvSpPr>
            <a:spLocks noGrp="1" noChangeAspect="1"/>
          </p:cNvSpPr>
          <p:nvPr>
            <p:ph type="body" orient="vert" idx="2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</p:spTree>
    <p:extLst>
      <p:ext uri="{BB962C8B-B14F-4D97-AF65-F5344CB8AC3E}">
        <p14:creationId xmlns:p14="http://schemas.microsoft.com/office/powerpoint/2010/main" val="2210783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orient="horz" pos="317">
          <p15:clr>
            <a:srgbClr val="FBAE40"/>
          </p15:clr>
        </p15:guide>
        <p15:guide id="3" pos="295">
          <p15:clr>
            <a:srgbClr val="FBAE40"/>
          </p15:clr>
        </p15:guide>
        <p15:guide id="4" pos="6962">
          <p15:clr>
            <a:srgbClr val="FBAE40"/>
          </p15:clr>
        </p15:guide>
        <p15:guide id="5" orient="horz" pos="1338">
          <p15:clr>
            <a:srgbClr val="FBAE40"/>
          </p15:clr>
        </p15:guide>
        <p15:guide id="6" orient="horz" pos="3515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oran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Signet Kontur">
            <a:extLst>
              <a:ext uri="{FF2B5EF4-FFF2-40B4-BE49-F238E27FC236}">
                <a16:creationId xmlns:a16="http://schemas.microsoft.com/office/drawing/2014/main" id="{954A030D-5F6F-49E9-AC1E-BE492ACF7E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22" name="Störer">
            <a:extLst>
              <a:ext uri="{FF2B5EF4-FFF2-40B4-BE49-F238E27FC236}">
                <a16:creationId xmlns:a16="http://schemas.microsoft.com/office/drawing/2014/main" id="{1009A321-5BBA-428F-81A2-B754CED6653F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24" name="Regieanweisungen">
            <a:extLst>
              <a:ext uri="{FF2B5EF4-FFF2-40B4-BE49-F238E27FC236}">
                <a16:creationId xmlns:a16="http://schemas.microsoft.com/office/drawing/2014/main" id="{5F1D8155-1EC9-4ABA-9C0E-F8E06247FDA6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25" name="Hilfslinien">
              <a:extLst>
                <a:ext uri="{FF2B5EF4-FFF2-40B4-BE49-F238E27FC236}">
                  <a16:creationId xmlns:a16="http://schemas.microsoft.com/office/drawing/2014/main" id="{AC357517-0D69-4A2B-B095-EF845BFB357F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6" name="Zurücksetzen">
              <a:extLst>
                <a:ext uri="{FF2B5EF4-FFF2-40B4-BE49-F238E27FC236}">
                  <a16:creationId xmlns:a16="http://schemas.microsoft.com/office/drawing/2014/main" id="{B1805FBD-7CED-44EB-9054-B393608F2636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7" name="Layoutwechsel">
              <a:extLst>
                <a:ext uri="{FF2B5EF4-FFF2-40B4-BE49-F238E27FC236}">
                  <a16:creationId xmlns:a16="http://schemas.microsoft.com/office/drawing/2014/main" id="{D06219B8-C230-4563-B35A-6D90FC000B3C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8" name="Fußzeile">
              <a:extLst>
                <a:ext uri="{FF2B5EF4-FFF2-40B4-BE49-F238E27FC236}">
                  <a16:creationId xmlns:a16="http://schemas.microsoft.com/office/drawing/2014/main" id="{1D72E5FB-5F79-4F1D-814A-AB801FD96B66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9" name="Listenebenen">
              <a:extLst>
                <a:ext uri="{FF2B5EF4-FFF2-40B4-BE49-F238E27FC236}">
                  <a16:creationId xmlns:a16="http://schemas.microsoft.com/office/drawing/2014/main" id="{F5BD64B2-8E25-4220-A772-E027E14F3CE6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31" name="Text // Listenebene erhöhen">
                <a:extLst>
                  <a:ext uri="{FF2B5EF4-FFF2-40B4-BE49-F238E27FC236}">
                    <a16:creationId xmlns:a16="http://schemas.microsoft.com/office/drawing/2014/main" id="{000695B4-9502-497D-90E1-45C42BC4B48C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32" name="Text // Listenebene verringern">
                <a:extLst>
                  <a:ext uri="{FF2B5EF4-FFF2-40B4-BE49-F238E27FC236}">
                    <a16:creationId xmlns:a16="http://schemas.microsoft.com/office/drawing/2014/main" id="{5EEB8C2F-05BB-4ED5-B643-DDFD0F16C204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33" name="Listenebenen">
                <a:extLst>
                  <a:ext uri="{FF2B5EF4-FFF2-40B4-BE49-F238E27FC236}">
                    <a16:creationId xmlns:a16="http://schemas.microsoft.com/office/drawing/2014/main" id="{B826B251-787F-44A5-9D3E-16CE9D88B845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34" name="Bild // Listenebene erhöhen">
                <a:extLst>
                  <a:ext uri="{FF2B5EF4-FFF2-40B4-BE49-F238E27FC236}">
                    <a16:creationId xmlns:a16="http://schemas.microsoft.com/office/drawing/2014/main" id="{D4A1DBD9-315C-4AE7-A00E-FDFF588A0937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35" name="Bild // Listenebene verringern">
                <a:extLst>
                  <a:ext uri="{FF2B5EF4-FFF2-40B4-BE49-F238E27FC236}">
                    <a16:creationId xmlns:a16="http://schemas.microsoft.com/office/drawing/2014/main" id="{4FAFBF52-8BB5-4D15-89BC-BD8E171F02D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0" name="Kopfzeile">
              <a:extLst>
                <a:ext uri="{FF2B5EF4-FFF2-40B4-BE49-F238E27FC236}">
                  <a16:creationId xmlns:a16="http://schemas.microsoft.com/office/drawing/2014/main" id="{7E08A919-4ACC-4969-8B0B-A9F416C1D3DE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514174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 userDrawn="1">
          <p15:clr>
            <a:srgbClr val="A4A3A4"/>
          </p15:clr>
        </p15:guide>
        <p15:guide id="2" orient="horz" pos="1429" userDrawn="1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 userDrawn="1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grün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ignet Kontur">
            <a:extLst>
              <a:ext uri="{FF2B5EF4-FFF2-40B4-BE49-F238E27FC236}">
                <a16:creationId xmlns:a16="http://schemas.microsoft.com/office/drawing/2014/main" id="{4D3E2515-771A-4625-9615-94D30A299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>
          <a:xfrm>
            <a:off x="6528931" y="914401"/>
            <a:ext cx="4991557" cy="5565774"/>
          </a:xfrm>
          <a:prstGeom prst="rect">
            <a:avLst/>
          </a:prstGeom>
        </p:spPr>
      </p:pic>
      <p:pic>
        <p:nvPicPr>
          <p:cNvPr id="21" name="Catena-X Logo">
            <a:extLst>
              <a:ext uri="{FF2B5EF4-FFF2-40B4-BE49-F238E27FC236}">
                <a16:creationId xmlns:a16="http://schemas.microsoft.com/office/drawing/2014/main" id="{6EB4EAE1-2DD3-4A3D-B9C2-5DD057112B9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77490" y="5848932"/>
            <a:ext cx="1374685" cy="323999"/>
          </a:xfrm>
          <a:prstGeom prst="rect">
            <a:avLst/>
          </a:prstGeom>
        </p:spPr>
      </p:pic>
      <p:sp>
        <p:nvSpPr>
          <p:cNvPr id="19" name="Foliennummer">
            <a:extLst>
              <a:ext uri="{FF2B5EF4-FFF2-40B4-BE49-F238E27FC236}">
                <a16:creationId xmlns:a16="http://schemas.microsoft.com/office/drawing/2014/main" id="{D4BCDEC6-5546-4F8F-9B0E-2BE4B4C4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80244" y="6588000"/>
            <a:ext cx="360000" cy="126000"/>
          </a:xfrm>
        </p:spPr>
        <p:txBody>
          <a:bodyPr/>
          <a:lstStyle/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8" name="Fußzeile">
            <a:extLst>
              <a:ext uri="{FF2B5EF4-FFF2-40B4-BE49-F238E27FC236}">
                <a16:creationId xmlns:a16="http://schemas.microsoft.com/office/drawing/2014/main" id="{CF2C2BD2-359D-4B04-9043-D63B17464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2" name="Kapitel-Überschrift">
            <a:extLst>
              <a:ext uri="{FF2B5EF4-FFF2-40B4-BE49-F238E27FC236}">
                <a16:creationId xmlns:a16="http://schemas.microsoft.com/office/drawing/2014/main" id="{86BC2BCB-24F3-4A29-BE56-53C09B742D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72000" y="2268538"/>
            <a:ext cx="8497438" cy="1079500"/>
          </a:xfrm>
        </p:spPr>
        <p:txBody>
          <a:bodyPr anchor="t" anchorCtr="0"/>
          <a:lstStyle>
            <a:lvl1pPr algn="l">
              <a:lnSpc>
                <a:spcPct val="90000"/>
              </a:lnSpc>
              <a:defRPr sz="3300" b="0" spc="0" baseline="0"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eine Kapitel-Überschrift</a:t>
            </a:r>
          </a:p>
        </p:txBody>
      </p:sp>
      <p:sp>
        <p:nvSpPr>
          <p:cNvPr id="15" name="Datum">
            <a:extLst>
              <a:ext uri="{FF2B5EF4-FFF2-40B4-BE49-F238E27FC236}">
                <a16:creationId xmlns:a16="http://schemas.microsoft.com/office/drawing/2014/main" id="{048DC1A6-D3E8-4E65-89CB-57D20032D3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72000" y="2115538"/>
            <a:ext cx="486000" cy="18000"/>
          </a:xfrm>
          <a:solidFill>
            <a:schemeClr val="bg1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Hier steht das Kapitel</a:t>
            </a:r>
          </a:p>
        </p:txBody>
      </p:sp>
      <p:sp>
        <p:nvSpPr>
          <p:cNvPr id="9" name="Störer">
            <a:extLst>
              <a:ext uri="{FF2B5EF4-FFF2-40B4-BE49-F238E27FC236}">
                <a16:creationId xmlns:a16="http://schemas.microsoft.com/office/drawing/2014/main" id="{38F73730-BC46-4D7F-92C6-320F415E54D9}"/>
              </a:ext>
            </a:extLst>
          </p:cNvPr>
          <p:cNvSpPr>
            <a:spLocks noGrp="1" noChangeAspect="1"/>
          </p:cNvSpPr>
          <p:nvPr>
            <p:ph type="body" orient="vert" idx="14" hasCustomPrompt="1"/>
          </p:nvPr>
        </p:nvSpPr>
        <p:spPr>
          <a:xfrm>
            <a:off x="9720399" y="-576000"/>
            <a:ext cx="1800000" cy="468000"/>
          </a:xfrm>
          <a:custGeom>
            <a:avLst/>
            <a:gdLst>
              <a:gd name="connsiteX0" fmla="*/ 32659 w 1790906"/>
              <a:gd name="connsiteY0" fmla="*/ 0 h 459902"/>
              <a:gd name="connsiteX1" fmla="*/ 283521 w 1790906"/>
              <a:gd name="connsiteY1" fmla="*/ 0 h 459902"/>
              <a:gd name="connsiteX2" fmla="*/ 284714 w 1790906"/>
              <a:gd name="connsiteY2" fmla="*/ 0 h 459902"/>
              <a:gd name="connsiteX3" fmla="*/ 1790906 w 1790906"/>
              <a:gd name="connsiteY3" fmla="*/ 0 h 459902"/>
              <a:gd name="connsiteX4" fmla="*/ 1790906 w 1790906"/>
              <a:gd name="connsiteY4" fmla="*/ 459902 h 459902"/>
              <a:gd name="connsiteX5" fmla="*/ 348452 w 1790906"/>
              <a:gd name="connsiteY5" fmla="*/ 459902 h 459902"/>
              <a:gd name="connsiteX6" fmla="*/ 341465 w 1790906"/>
              <a:gd name="connsiteY6" fmla="*/ 459902 h 459902"/>
              <a:gd name="connsiteX7" fmla="*/ 32659 w 1790906"/>
              <a:gd name="connsiteY7" fmla="*/ 459902 h 459902"/>
              <a:gd name="connsiteX8" fmla="*/ 8119 w 1790906"/>
              <a:gd name="connsiteY8" fmla="*/ 413623 h 459902"/>
              <a:gd name="connsiteX9" fmla="*/ 131334 w 1790906"/>
              <a:gd name="connsiteY9" fmla="*/ 230036 h 459902"/>
              <a:gd name="connsiteX10" fmla="*/ 8119 w 1790906"/>
              <a:gd name="connsiteY10" fmla="*/ 46279 h 459902"/>
              <a:gd name="connsiteX11" fmla="*/ 32659 w 1790906"/>
              <a:gd name="connsiteY11" fmla="*/ 0 h 45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790906" h="459902">
                <a:moveTo>
                  <a:pt x="32659" y="0"/>
                </a:moveTo>
                <a:lnTo>
                  <a:pt x="283521" y="0"/>
                </a:lnTo>
                <a:lnTo>
                  <a:pt x="284714" y="0"/>
                </a:lnTo>
                <a:lnTo>
                  <a:pt x="1790906" y="0"/>
                </a:lnTo>
                <a:lnTo>
                  <a:pt x="1790906" y="459902"/>
                </a:lnTo>
                <a:lnTo>
                  <a:pt x="348452" y="459902"/>
                </a:lnTo>
                <a:lnTo>
                  <a:pt x="341465" y="459902"/>
                </a:lnTo>
                <a:lnTo>
                  <a:pt x="32659" y="459902"/>
                </a:lnTo>
                <a:cubicBezTo>
                  <a:pt x="1983" y="459902"/>
                  <a:pt x="-9094" y="439144"/>
                  <a:pt x="8119" y="413623"/>
                </a:cubicBezTo>
                <a:lnTo>
                  <a:pt x="131334" y="230036"/>
                </a:lnTo>
                <a:lnTo>
                  <a:pt x="8119" y="46279"/>
                </a:lnTo>
                <a:cubicBezTo>
                  <a:pt x="-9094" y="20758"/>
                  <a:pt x="1983" y="0"/>
                  <a:pt x="32659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3"/>
              </a:gs>
              <a:gs pos="100000">
                <a:schemeClr val="accent1"/>
              </a:gs>
            </a:gsLst>
            <a:lin ang="10800000" scaled="1"/>
            <a:tileRect/>
          </a:gradFill>
        </p:spPr>
        <p:txBody>
          <a:bodyPr vert="horz" wrap="square" lIns="396000" rIns="180000" anchor="ctr" anchorCtr="0">
            <a:normAutofit/>
          </a:bodyPr>
          <a:lstStyle>
            <a:lvl1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1pPr>
            <a:lvl2pPr marL="0" indent="0" algn="l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50" spc="0" baseline="0">
                <a:solidFill>
                  <a:schemeClr val="bg1"/>
                </a:solidFill>
              </a:defRPr>
            </a:lvl2pPr>
            <a:lvl3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3pPr>
            <a:lvl4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4pPr>
            <a:lvl5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5pPr>
            <a:lvl6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6pPr>
            <a:lvl7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7pPr>
            <a:lvl8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8pPr>
            <a:lvl9pPr algn="l">
              <a:lnSpc>
                <a:spcPct val="93000"/>
              </a:lnSpc>
              <a:spcAft>
                <a:spcPts val="0"/>
              </a:spcAft>
              <a:defRPr sz="1650">
                <a:solidFill>
                  <a:schemeClr val="bg1"/>
                </a:solidFill>
              </a:defRPr>
            </a:lvl9pPr>
          </a:lstStyle>
          <a:p>
            <a:pPr lvl="0"/>
            <a:r>
              <a:rPr lang="de-DE"/>
              <a:t>Störer-Text</a:t>
            </a:r>
          </a:p>
        </p:txBody>
      </p:sp>
      <p:grpSp>
        <p:nvGrpSpPr>
          <p:cNvPr id="10" name="Regieanweisungen">
            <a:extLst>
              <a:ext uri="{FF2B5EF4-FFF2-40B4-BE49-F238E27FC236}">
                <a16:creationId xmlns:a16="http://schemas.microsoft.com/office/drawing/2014/main" id="{A72291C1-B7DF-4B42-A05A-6B916D320619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1" name="Hilfslinien">
              <a:extLst>
                <a:ext uri="{FF2B5EF4-FFF2-40B4-BE49-F238E27FC236}">
                  <a16:creationId xmlns:a16="http://schemas.microsoft.com/office/drawing/2014/main" id="{A10D5237-63E8-44B1-92A4-9A91BAA1FFC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>
              <a:extLst>
                <a:ext uri="{FF2B5EF4-FFF2-40B4-BE49-F238E27FC236}">
                  <a16:creationId xmlns:a16="http://schemas.microsoft.com/office/drawing/2014/main" id="{4DBA544E-0D8E-46F2-94E2-2ADC9780E26E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14" name="Layoutwechsel">
              <a:extLst>
                <a:ext uri="{FF2B5EF4-FFF2-40B4-BE49-F238E27FC236}">
                  <a16:creationId xmlns:a16="http://schemas.microsoft.com/office/drawing/2014/main" id="{F4763DFA-339B-45E6-AA35-A955067FD90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16" name="Fußzeile">
              <a:extLst>
                <a:ext uri="{FF2B5EF4-FFF2-40B4-BE49-F238E27FC236}">
                  <a16:creationId xmlns:a16="http://schemas.microsoft.com/office/drawing/2014/main" id="{0B9168B2-9140-4589-97AC-AA8BF3D037D7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17" name="Listenebenen">
              <a:extLst>
                <a:ext uri="{FF2B5EF4-FFF2-40B4-BE49-F238E27FC236}">
                  <a16:creationId xmlns:a16="http://schemas.microsoft.com/office/drawing/2014/main" id="{3FA99959-6175-40BD-8316-B9CB48413E2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2" name="Text // Listenebene erhöhen">
                <a:extLst>
                  <a:ext uri="{FF2B5EF4-FFF2-40B4-BE49-F238E27FC236}">
                    <a16:creationId xmlns:a16="http://schemas.microsoft.com/office/drawing/2014/main" id="{6A9B0181-F663-45A5-96B2-2C945D0BA835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3" name="Text // Listenebene verringern">
                <a:extLst>
                  <a:ext uri="{FF2B5EF4-FFF2-40B4-BE49-F238E27FC236}">
                    <a16:creationId xmlns:a16="http://schemas.microsoft.com/office/drawing/2014/main" id="{C6D270A9-2AC2-4B02-A9C6-A4D9B4A87EAF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4" name="Listenebenen">
                <a:extLst>
                  <a:ext uri="{FF2B5EF4-FFF2-40B4-BE49-F238E27FC236}">
                    <a16:creationId xmlns:a16="http://schemas.microsoft.com/office/drawing/2014/main" id="{5CF3B0F6-F33A-4994-92E7-BA0F60FA2EBE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5" name="Bild // Listenebene erhöhen">
                <a:extLst>
                  <a:ext uri="{FF2B5EF4-FFF2-40B4-BE49-F238E27FC236}">
                    <a16:creationId xmlns:a16="http://schemas.microsoft.com/office/drawing/2014/main" id="{05C4EBF5-2D49-449A-94AB-BBAD76C2169C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4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6" name="Bild // Listenebene verringern">
                <a:extLst>
                  <a:ext uri="{FF2B5EF4-FFF2-40B4-BE49-F238E27FC236}">
                    <a16:creationId xmlns:a16="http://schemas.microsoft.com/office/drawing/2014/main" id="{02AF4826-02D7-4225-A077-AC4B54D5F8F4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20" name="Kopfzeile">
              <a:extLst>
                <a:ext uri="{FF2B5EF4-FFF2-40B4-BE49-F238E27FC236}">
                  <a16:creationId xmlns:a16="http://schemas.microsoft.com/office/drawing/2014/main" id="{622B974C-1CC8-4207-B3F4-D0DC93494D5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542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12">
          <p15:clr>
            <a:srgbClr val="A4A3A4"/>
          </p15:clr>
        </p15:guide>
        <p15:guide id="2" orient="horz" pos="1429">
          <p15:clr>
            <a:srgbClr val="A4A3A4"/>
          </p15:clr>
        </p15:guide>
        <p15:guide id="3" pos="5965">
          <p15:clr>
            <a:srgbClr val="A4A3A4"/>
          </p15:clr>
        </p15:guide>
        <p15:guide id="4" orient="horz" pos="2109">
          <p15:clr>
            <a:srgbClr val="A4A3A4"/>
          </p15:clr>
        </p15:guide>
        <p15:guide id="5" pos="2290">
          <p15:clr>
            <a:srgbClr val="A4A3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oleObject" Target="../embeddings/oleObject1.bin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26" Type="http://schemas.openxmlformats.org/officeDocument/2006/relationships/image" Target="../media/image3.png"/><Relationship Id="rId3" Type="http://schemas.openxmlformats.org/officeDocument/2006/relationships/slideLayout" Target="../slideLayouts/slideLayout22.xml"/><Relationship Id="rId21" Type="http://schemas.openxmlformats.org/officeDocument/2006/relationships/theme" Target="../theme/theme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tags" Target="../tags/tag4.xml"/><Relationship Id="rId27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52.xml"/><Relationship Id="rId18" Type="http://schemas.openxmlformats.org/officeDocument/2006/relationships/slideLayout" Target="../slideLayouts/slideLayout57.xml"/><Relationship Id="rId26" Type="http://schemas.openxmlformats.org/officeDocument/2006/relationships/image" Target="../media/image2.emf"/><Relationship Id="rId3" Type="http://schemas.openxmlformats.org/officeDocument/2006/relationships/slideLayout" Target="../slideLayouts/slideLayout42.xml"/><Relationship Id="rId21" Type="http://schemas.openxmlformats.org/officeDocument/2006/relationships/slideLayout" Target="../slideLayouts/slideLayout60.xml"/><Relationship Id="rId7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51.xml"/><Relationship Id="rId17" Type="http://schemas.openxmlformats.org/officeDocument/2006/relationships/slideLayout" Target="../slideLayouts/slideLayout56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55.xml"/><Relationship Id="rId20" Type="http://schemas.openxmlformats.org/officeDocument/2006/relationships/slideLayout" Target="../slideLayouts/slideLayout59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54.xml"/><Relationship Id="rId23" Type="http://schemas.openxmlformats.org/officeDocument/2006/relationships/tags" Target="../tags/tag6.xml"/><Relationship Id="rId28" Type="http://schemas.openxmlformats.org/officeDocument/2006/relationships/image" Target="../media/image4.png"/><Relationship Id="rId10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58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53.xml"/><Relationship Id="rId22" Type="http://schemas.openxmlformats.org/officeDocument/2006/relationships/theme" Target="../theme/theme3.xml"/><Relationship Id="rId27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2" imgW="359" imgH="360" progId="TCLayout.ActiveDocument.1">
                  <p:embed/>
                </p:oleObj>
              </mc:Choice>
              <mc:Fallback>
                <p:oleObj name="think-cell Folie" r:id="rId22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8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40000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23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23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5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1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8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9" r:id="rId2"/>
    <p:sldLayoutId id="2147483662" r:id="rId3"/>
    <p:sldLayoutId id="2147483664" r:id="rId4"/>
    <p:sldLayoutId id="2147483693" r:id="rId5"/>
    <p:sldLayoutId id="2147483694" r:id="rId6"/>
    <p:sldLayoutId id="2147483686" r:id="rId7"/>
    <p:sldLayoutId id="2147483692" r:id="rId8"/>
    <p:sldLayoutId id="2147483688" r:id="rId9"/>
    <p:sldLayoutId id="2147483660" r:id="rId10"/>
    <p:sldLayoutId id="2147483690" r:id="rId11"/>
    <p:sldLayoutId id="2147483663" r:id="rId12"/>
    <p:sldLayoutId id="2147483661" r:id="rId13"/>
    <p:sldLayoutId id="2147483695" r:id="rId14"/>
    <p:sldLayoutId id="2147483698" r:id="rId15"/>
    <p:sldLayoutId id="2147483689" r:id="rId16"/>
    <p:sldLayoutId id="2147483691" r:id="rId17"/>
    <p:sldLayoutId id="2147483696" r:id="rId18"/>
    <p:sldLayoutId id="2147483697" r:id="rId19"/>
  </p:sldLayoutIdLst>
  <p:hf hdr="0"/>
  <p:txStyles>
    <p:titleStyle>
      <a:lvl1pPr marL="0" indent="0" algn="l" defTabSz="864017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4000" indent="-864000" algn="l" defTabSz="864017" rtl="0" eaLnBrk="1" latinLnBrk="0" hangingPunct="1">
        <a:lnSpc>
          <a:spcPct val="95000"/>
        </a:lnSpc>
        <a:spcBef>
          <a:spcPts val="2000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80000" indent="-21600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17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3" imgW="359" imgH="360" progId="TCLayout.ActiveDocument.1">
                  <p:embed/>
                </p:oleObj>
              </mc:Choice>
              <mc:Fallback>
                <p:oleObj name="think-cell Folie" r:id="rId23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7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6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7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633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  <p:sldLayoutId id="2147483728" r:id="rId17"/>
    <p:sldLayoutId id="2147483729" r:id="rId18"/>
    <p:sldLayoutId id="2147483730" r:id="rId19"/>
    <p:sldLayoutId id="2147483732" r:id="rId20"/>
  </p:sldLayoutIdLst>
  <p:hf hdr="0"/>
  <p:txStyles>
    <p:titleStyle>
      <a:lvl1pPr marL="0" indent="0" algn="l" defTabSz="864002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3985" indent="-863985" algn="l" defTabSz="864002" rtl="0" eaLnBrk="1" latinLnBrk="0" hangingPunct="1">
        <a:lnSpc>
          <a:spcPct val="95000"/>
        </a:lnSpc>
        <a:spcBef>
          <a:spcPts val="1999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79981" indent="-215996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1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03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04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05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>
            <a:extLst>
              <a:ext uri="{FF2B5EF4-FFF2-40B4-BE49-F238E27FC236}">
                <a16:creationId xmlns:a16="http://schemas.microsoft.com/office/drawing/2014/main" id="{98F728B9-99B5-4D8E-A791-5862AA3EAB8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1880821595"/>
              </p:ext>
            </p:extLst>
          </p:nvPr>
        </p:nvGraphicFramePr>
        <p:xfrm>
          <a:off x="1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24" imgW="359" imgH="360" progId="TCLayout.ActiveDocument.1">
                  <p:embed/>
                </p:oleObj>
              </mc:Choice>
              <mc:Fallback>
                <p:oleObj name="think-cell Folie" r:id="rId24" imgW="359" imgH="360" progId="TCLayout.ActiveDocument.1">
                  <p:embed/>
                  <p:pic>
                    <p:nvPicPr>
                      <p:cNvPr id="7" name="Objekt 6" hidden="1">
                        <a:extLst>
                          <a:ext uri="{FF2B5EF4-FFF2-40B4-BE49-F238E27FC236}">
                            <a16:creationId xmlns:a16="http://schemas.microsoft.com/office/drawing/2014/main" id="{98F728B9-99B5-4D8E-A791-5862AA3EA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9" y="1589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Catena-X Signet">
            <a:extLst>
              <a:ext uri="{FF2B5EF4-FFF2-40B4-BE49-F238E27FC236}">
                <a16:creationId xmlns:a16="http://schemas.microsoft.com/office/drawing/2014/main" id="{8A188B8F-EA9D-4561-9F21-0ECE7F77606F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000" y="5849211"/>
            <a:ext cx="305486" cy="324000"/>
          </a:xfrm>
          <a:prstGeom prst="rect">
            <a:avLst/>
          </a:prstGeom>
        </p:spPr>
      </p:pic>
      <p:sp>
        <p:nvSpPr>
          <p:cNvPr id="6" name="Foliennummer">
            <a:extLst>
              <a:ext uri="{FF2B5EF4-FFF2-40B4-BE49-F238E27FC236}">
                <a16:creationId xmlns:a16="http://schemas.microsoft.com/office/drawing/2014/main" id="{3A4522D6-9014-460A-BFEF-00B15B83A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80244" y="5976000"/>
            <a:ext cx="360000" cy="12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950">
                <a:solidFill>
                  <a:schemeClr val="tx1"/>
                </a:solidFill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defRPr sz="950">
                <a:latin typeface="+mn-lt"/>
              </a:defRPr>
            </a:lvl9pPr>
          </a:lstStyle>
          <a:p>
            <a:fld id="{0DEE70A6-3D65-4158-A0A9-DD979EB5139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5" name="Fußzeile">
            <a:extLst>
              <a:ext uri="{FF2B5EF4-FFF2-40B4-BE49-F238E27FC236}">
                <a16:creationId xmlns:a16="http://schemas.microsoft.com/office/drawing/2014/main" id="{0AD3824A-8546-49CA-B2F1-7994635DA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8312" y="5976000"/>
            <a:ext cx="4500000" cy="126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600" spc="-10" baseline="0">
                <a:solidFill>
                  <a:schemeClr val="tx1"/>
                </a:solidFill>
                <a:latin typeface="+mn-lt"/>
              </a:defRPr>
            </a:lvl1pPr>
            <a:lvl2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2pPr>
            <a:lvl3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3pPr>
            <a:lvl4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4pPr>
            <a:lvl5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5pPr>
            <a:lvl6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6pPr>
            <a:lvl7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7pPr>
            <a:lvl8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8pPr>
            <a:lvl9pPr marL="0" indent="0" algn="l">
              <a:lnSpc>
                <a:spcPct val="100000"/>
              </a:lnSpc>
              <a:spcBef>
                <a:spcPts val="0"/>
              </a:spcBef>
              <a:defRPr sz="600" spc="-10" baseline="0">
                <a:latin typeface="+mn-lt"/>
              </a:defRPr>
            </a:lvl9pPr>
          </a:lstStyle>
          <a:p>
            <a:r>
              <a:rPr lang="en-US"/>
              <a:t>© 2021 Catena-X or a Catena-X affiliate company. All rights reserved.</a:t>
            </a:r>
            <a:endParaRPr lang="de-DE"/>
          </a:p>
        </p:txBody>
      </p:sp>
      <p:sp>
        <p:nvSpPr>
          <p:cNvPr id="3" name="Text">
            <a:extLst>
              <a:ext uri="{FF2B5EF4-FFF2-40B4-BE49-F238E27FC236}">
                <a16:creationId xmlns:a16="http://schemas.microsoft.com/office/drawing/2014/main" id="{187E1D4E-4F7E-4CA1-853B-2B7DC88F89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5038" y="2124076"/>
            <a:ext cx="10116447" cy="345598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/>
              <a:t>Stichpunkt auf erster Ebene / für Unterpunkt und Text &gt; Menüband &gt; Start &gt; Listenebene erhöhen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  <a:p>
            <a:pPr lvl="5"/>
            <a:r>
              <a:rPr lang="de-DE"/>
              <a:t>Sechste Ebene</a:t>
            </a:r>
          </a:p>
          <a:p>
            <a:pPr lvl="6"/>
            <a:r>
              <a:rPr lang="de-DE"/>
              <a:t>Siebte Ebene</a:t>
            </a:r>
          </a:p>
          <a:p>
            <a:pPr lvl="7"/>
            <a:r>
              <a:rPr lang="de-DE"/>
              <a:t>Achte Ebene</a:t>
            </a:r>
          </a:p>
          <a:p>
            <a:pPr lvl="8"/>
            <a:r>
              <a:rPr lang="de-DE"/>
              <a:t>Neunte Ebene</a:t>
            </a:r>
          </a:p>
        </p:txBody>
      </p:sp>
      <p:sp>
        <p:nvSpPr>
          <p:cNvPr id="2" name="Headline">
            <a:extLst>
              <a:ext uri="{FF2B5EF4-FFF2-40B4-BE49-F238E27FC236}">
                <a16:creationId xmlns:a16="http://schemas.microsoft.com/office/drawing/2014/main" id="{BF8FF0EE-3A77-4ED2-B2D3-A42847D4F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4" y="503238"/>
            <a:ext cx="10583173" cy="1080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/>
              <a:t>Hier steht die Headline in maximal</a:t>
            </a:r>
            <a:br>
              <a:rPr lang="de-DE"/>
            </a:br>
            <a:r>
              <a:rPr lang="de-DE"/>
              <a:t>zwei Zeilen</a:t>
            </a:r>
          </a:p>
        </p:txBody>
      </p:sp>
      <p:sp>
        <p:nvSpPr>
          <p:cNvPr id="11" name="Datum">
            <a:extLst>
              <a:ext uri="{FF2B5EF4-FFF2-40B4-BE49-F238E27FC236}">
                <a16:creationId xmlns:a16="http://schemas.microsoft.com/office/drawing/2014/main" id="{8BE4716A-2CDA-4221-9979-BB3583A22F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68000" y="360000"/>
            <a:ext cx="486000" cy="18000"/>
          </a:xfrm>
          <a:prstGeom prst="rect">
            <a:avLst/>
          </a:prstGeom>
          <a:solidFill>
            <a:schemeClr val="tx1"/>
          </a:solidFill>
        </p:spPr>
        <p:txBody>
          <a:bodyPr vert="horz" wrap="none" lIns="648000" tIns="0" rIns="0" bIns="18000" rtlCol="0" anchor="ctr" anchorCtr="0"/>
          <a:lstStyle>
            <a:lvl1pPr marL="0" indent="0" algn="l">
              <a:buFont typeface="Arial" panose="020B0604020202020204" pitchFamily="34" charset="0"/>
              <a:buNone/>
              <a:defRPr sz="950" b="1">
                <a:solidFill>
                  <a:schemeClr val="tx1"/>
                </a:solidFill>
              </a:defRPr>
            </a:lvl1pPr>
            <a:lvl2pPr marL="0" algn="l">
              <a:defRPr sz="950" b="1"/>
            </a:lvl2pPr>
            <a:lvl3pPr marL="0" algn="l">
              <a:defRPr sz="950" b="1"/>
            </a:lvl3pPr>
            <a:lvl4pPr marL="0" algn="l">
              <a:defRPr sz="950" b="1"/>
            </a:lvl4pPr>
            <a:lvl5pPr marL="0" algn="l">
              <a:defRPr sz="950" b="1"/>
            </a:lvl5pPr>
            <a:lvl6pPr marL="0" algn="l">
              <a:defRPr sz="950" b="1"/>
            </a:lvl6pPr>
            <a:lvl7pPr marL="0" algn="l">
              <a:defRPr sz="950" b="1"/>
            </a:lvl7pPr>
            <a:lvl8pPr marL="0" algn="l">
              <a:defRPr sz="950" b="1"/>
            </a:lvl8pPr>
            <a:lvl9pPr marL="0" algn="l">
              <a:defRPr sz="950" b="1"/>
            </a:lvl9pPr>
          </a:lstStyle>
          <a:p>
            <a:r>
              <a:rPr lang="de-DE"/>
              <a:t>Hier steht das Kapitel</a:t>
            </a:r>
          </a:p>
        </p:txBody>
      </p:sp>
      <p:grpSp>
        <p:nvGrpSpPr>
          <p:cNvPr id="18" name="Regieanweisungen">
            <a:extLst>
              <a:ext uri="{FF2B5EF4-FFF2-40B4-BE49-F238E27FC236}">
                <a16:creationId xmlns:a16="http://schemas.microsoft.com/office/drawing/2014/main" id="{7FA303D5-E104-44C4-81E9-25997E9C4BE7}"/>
              </a:ext>
            </a:extLst>
          </p:cNvPr>
          <p:cNvGrpSpPr/>
          <p:nvPr userDrawn="1"/>
        </p:nvGrpSpPr>
        <p:grpSpPr>
          <a:xfrm>
            <a:off x="-1439999" y="-466408"/>
            <a:ext cx="14328000" cy="7234408"/>
            <a:chOff x="-1440000" y="-466408"/>
            <a:chExt cx="14328000" cy="7234408"/>
          </a:xfrm>
        </p:grpSpPr>
        <p:sp>
          <p:nvSpPr>
            <p:cNvPr id="19" name="Hilfslinien">
              <a:extLst>
                <a:ext uri="{FF2B5EF4-FFF2-40B4-BE49-F238E27FC236}">
                  <a16:creationId xmlns:a16="http://schemas.microsoft.com/office/drawing/2014/main" id="{D738AE5A-70AC-4106-807A-EEEEF5D1F094}"/>
                </a:ext>
              </a:extLst>
            </p:cNvPr>
            <p:cNvSpPr txBox="1"/>
            <p:nvPr userDrawn="1"/>
          </p:nvSpPr>
          <p:spPr>
            <a:xfrm rot="10800000" flipH="1" flipV="1">
              <a:off x="6516000" y="-466408"/>
              <a:ext cx="23400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anzeigen über Menü: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b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</a:b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 bei </a:t>
              </a:r>
              <a:r>
                <a:rPr kumimoji="0" lang="de-DE" sz="9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Führungslinien </a:t>
              </a:r>
              <a:r>
                <a:rPr kumimoji="0" lang="de-DE" sz="9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0" name="Zurücksetzen">
              <a:extLst>
                <a:ext uri="{FF2B5EF4-FFF2-40B4-BE49-F238E27FC236}">
                  <a16:creationId xmlns:a16="http://schemas.microsoft.com/office/drawing/2014/main" id="{CC2F4140-A4E6-4FE5-AACB-B59D5EAC63BD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bringen über Menü: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Zurücksetzen</a:t>
              </a:r>
            </a:p>
          </p:txBody>
        </p:sp>
        <p:sp>
          <p:nvSpPr>
            <p:cNvPr id="21" name="Layoutwechsel">
              <a:extLst>
                <a:ext uri="{FF2B5EF4-FFF2-40B4-BE49-F238E27FC236}">
                  <a16:creationId xmlns:a16="http://schemas.microsoft.com/office/drawing/2014/main" id="{D083A641-A5D6-4595-83A5-72E4C7957E6B}"/>
                </a:ext>
              </a:extLst>
            </p:cNvPr>
            <p:cNvSpPr txBox="1"/>
            <p:nvPr userDrawn="1"/>
          </p:nvSpPr>
          <p:spPr>
            <a:xfrm rot="10800000" flipH="1" flipV="1">
              <a:off x="11628000" y="720000"/>
              <a:ext cx="1260000" cy="72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Wechsel des Folien-layouts über Menü: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Start &gt; Folien </a:t>
              </a:r>
            </a:p>
            <a:p>
              <a:pPr marL="0" marR="0" lvl="0" indent="0" algn="l" defTabSz="2517191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&gt; Layout</a:t>
              </a:r>
            </a:p>
          </p:txBody>
        </p:sp>
        <p:sp>
          <p:nvSpPr>
            <p:cNvPr id="22" name="Fußzeile">
              <a:extLst>
                <a:ext uri="{FF2B5EF4-FFF2-40B4-BE49-F238E27FC236}">
                  <a16:creationId xmlns:a16="http://schemas.microsoft.com/office/drawing/2014/main" id="{5438EEFC-2D0C-4A05-88DD-20AA9F1B585C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6588000"/>
              <a:ext cx="8063706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Fußzeile anpassen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  <p:grpSp>
          <p:nvGrpSpPr>
            <p:cNvPr id="23" name="Listenebenen">
              <a:extLst>
                <a:ext uri="{FF2B5EF4-FFF2-40B4-BE49-F238E27FC236}">
                  <a16:creationId xmlns:a16="http://schemas.microsoft.com/office/drawing/2014/main" id="{49CAFA0D-D04E-4535-B5F5-0BDCA6FCB6F0}"/>
                </a:ext>
              </a:extLst>
            </p:cNvPr>
            <p:cNvGrpSpPr/>
            <p:nvPr userDrawn="1"/>
          </p:nvGrpSpPr>
          <p:grpSpPr>
            <a:xfrm>
              <a:off x="-1440000" y="2124076"/>
              <a:ext cx="1332000" cy="1439924"/>
              <a:chOff x="-1440000" y="2124076"/>
              <a:chExt cx="1332000" cy="1439924"/>
            </a:xfrm>
          </p:grpSpPr>
          <p:sp>
            <p:nvSpPr>
              <p:cNvPr id="24" name="Text // Listenebene erhöhen">
                <a:extLst>
                  <a:ext uri="{FF2B5EF4-FFF2-40B4-BE49-F238E27FC236}">
                    <a16:creationId xmlns:a16="http://schemas.microsoft.com/office/drawing/2014/main" id="{C93F204B-6AE4-48EA-B442-BC08DA444B1B}"/>
                  </a:ext>
                </a:extLst>
              </p:cNvPr>
              <p:cNvSpPr txBox="1"/>
              <p:nvPr userDrawn="1"/>
            </p:nvSpPr>
            <p:spPr>
              <a:xfrm>
                <a:off x="-1440000" y="295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erhöhen</a:t>
                </a:r>
              </a:p>
            </p:txBody>
          </p:sp>
          <p:sp>
            <p:nvSpPr>
              <p:cNvPr id="25" name="Text // Listenebene verringern">
                <a:extLst>
                  <a:ext uri="{FF2B5EF4-FFF2-40B4-BE49-F238E27FC236}">
                    <a16:creationId xmlns:a16="http://schemas.microsoft.com/office/drawing/2014/main" id="{3A7BEF8E-9860-48FC-AB7B-FAB9134B1ADC}"/>
                  </a:ext>
                </a:extLst>
              </p:cNvPr>
              <p:cNvSpPr txBox="1"/>
              <p:nvPr userDrawn="1"/>
            </p:nvSpPr>
            <p:spPr>
              <a:xfrm>
                <a:off x="-1440000" y="3312000"/>
                <a:ext cx="684000" cy="252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Listenebene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i="0" baseline="0">
                    <a:solidFill>
                      <a:schemeClr val="tx1"/>
                    </a:solidFill>
                    <a:latin typeface="+mn-lt"/>
                  </a:rPr>
                  <a:t>verringern</a:t>
                </a:r>
              </a:p>
            </p:txBody>
          </p:sp>
          <p:sp>
            <p:nvSpPr>
              <p:cNvPr id="26" name="Listenebenen">
                <a:extLst>
                  <a:ext uri="{FF2B5EF4-FFF2-40B4-BE49-F238E27FC236}">
                    <a16:creationId xmlns:a16="http://schemas.microsoft.com/office/drawing/2014/main" id="{84F03A39-B63D-482F-81DC-372C5E0520DB}"/>
                  </a:ext>
                </a:extLst>
              </p:cNvPr>
              <p:cNvSpPr txBox="1"/>
              <p:nvPr userDrawn="1"/>
            </p:nvSpPr>
            <p:spPr>
              <a:xfrm rot="10800000" flipH="1" flipV="1">
                <a:off x="-1188000" y="2124076"/>
                <a:ext cx="1080000" cy="72000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0" tIns="0" rIns="0" bIns="0" rtlCol="0" anchor="t" anchorCtr="0">
                <a:noAutofit/>
              </a:bodyPr>
              <a:lstStyle>
                <a:defPPr>
                  <a:defRPr lang="de-DE"/>
                </a:defPPr>
                <a:lvl1pPr marL="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52152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04305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56458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86112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607640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129168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650696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172224" algn="l" defTabSz="1043056" rtl="0" eaLnBrk="1" latinLnBrk="0" hangingPunct="1">
                  <a:defRPr sz="21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0" baseline="0">
                    <a:solidFill>
                      <a:schemeClr val="tx1"/>
                    </a:solidFill>
                    <a:latin typeface="+mn-lt"/>
                  </a:rPr>
                  <a:t>Wechsel der Text-ebene über Menü: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Start &gt; Absatz &gt; </a:t>
                </a:r>
              </a:p>
              <a:p>
                <a:pPr marL="0" marR="0" lvl="0" indent="0" algn="r" defTabSz="2517191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de-DE" sz="900" b="1" baseline="0">
                    <a:solidFill>
                      <a:schemeClr val="tx1"/>
                    </a:solidFill>
                    <a:latin typeface="+mn-lt"/>
                  </a:rPr>
                  <a:t>Listenebene erhöhen/verringern</a:t>
                </a:r>
              </a:p>
            </p:txBody>
          </p:sp>
          <p:pic>
            <p:nvPicPr>
              <p:cNvPr id="27" name="Bild // Listenebene erhöhen">
                <a:extLst>
                  <a:ext uri="{FF2B5EF4-FFF2-40B4-BE49-F238E27FC236}">
                    <a16:creationId xmlns:a16="http://schemas.microsoft.com/office/drawing/2014/main" id="{C035E6F7-2A22-4ACC-B15A-6046973FCC91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7"/>
              <a:stretch>
                <a:fillRect/>
              </a:stretch>
            </p:blipFill>
            <p:spPr>
              <a:xfrm>
                <a:off x="-684000" y="2952000"/>
                <a:ext cx="544320" cy="252000"/>
              </a:xfrm>
              <a:prstGeom prst="rect">
                <a:avLst/>
              </a:prstGeom>
            </p:spPr>
          </p:pic>
          <p:pic>
            <p:nvPicPr>
              <p:cNvPr id="28" name="Bild // Listenebene verringern">
                <a:extLst>
                  <a:ext uri="{FF2B5EF4-FFF2-40B4-BE49-F238E27FC236}">
                    <a16:creationId xmlns:a16="http://schemas.microsoft.com/office/drawing/2014/main" id="{376E772D-48C9-4D4B-8E13-CA7261C7C189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28"/>
              <a:stretch>
                <a:fillRect/>
              </a:stretch>
            </p:blipFill>
            <p:spPr>
              <a:xfrm>
                <a:off x="-684000" y="3312000"/>
                <a:ext cx="544320" cy="252000"/>
              </a:xfrm>
              <a:prstGeom prst="rect">
                <a:avLst/>
              </a:prstGeom>
            </p:spPr>
          </p:pic>
        </p:grpSp>
        <p:sp>
          <p:nvSpPr>
            <p:cNvPr id="32" name="Kopfzeile">
              <a:extLst>
                <a:ext uri="{FF2B5EF4-FFF2-40B4-BE49-F238E27FC236}">
                  <a16:creationId xmlns:a16="http://schemas.microsoft.com/office/drawing/2014/main" id="{28274F0B-20E2-490C-BE21-6E0853E32AC1}"/>
                </a:ext>
              </a:extLst>
            </p:cNvPr>
            <p:cNvSpPr txBox="1"/>
            <p:nvPr userDrawn="1"/>
          </p:nvSpPr>
          <p:spPr>
            <a:xfrm rot="10800000" flipH="1" flipV="1">
              <a:off x="468000" y="-288000"/>
              <a:ext cx="4860000" cy="18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362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900" b="0" baseline="0">
                  <a:solidFill>
                    <a:schemeClr val="tx1"/>
                  </a:solidFill>
                  <a:latin typeface="+mn-lt"/>
                </a:rPr>
                <a:t>Kopfzeile anpassen für eine oder mehrere Folien, über Menü:</a:t>
              </a:r>
              <a:r>
                <a:rPr lang="de-DE" sz="900" b="1" baseline="0">
                  <a:solidFill>
                    <a:schemeClr val="tx1"/>
                  </a:solidFill>
                  <a:latin typeface="+mn-lt"/>
                </a:rPr>
                <a:t> Einfügen &gt; Kopf- und Fußzeile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3989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51" r:id="rId18"/>
    <p:sldLayoutId id="2147483752" r:id="rId19"/>
    <p:sldLayoutId id="2147483753" r:id="rId20"/>
    <p:sldLayoutId id="2147483754" r:id="rId21"/>
  </p:sldLayoutIdLst>
  <p:hf hdr="0"/>
  <p:txStyles>
    <p:titleStyle>
      <a:lvl1pPr marL="0" indent="0" algn="l" defTabSz="864002" rtl="0" eaLnBrk="1" latinLnBrk="0" hangingPunct="1">
        <a:lnSpc>
          <a:spcPct val="90000"/>
        </a:lnSpc>
        <a:spcBef>
          <a:spcPts val="0"/>
        </a:spcBef>
        <a:buFont typeface="Arial" panose="020B0604020202020204" pitchFamily="34" charset="0"/>
        <a:buNone/>
        <a:defRPr sz="3300" kern="120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863985" indent="-863985" algn="l" defTabSz="864002" rtl="0" eaLnBrk="1" latinLnBrk="0" hangingPunct="1">
        <a:lnSpc>
          <a:spcPct val="95000"/>
        </a:lnSpc>
        <a:spcBef>
          <a:spcPts val="1999"/>
        </a:spcBef>
        <a:spcAft>
          <a:spcPts val="600"/>
        </a:spcAft>
        <a:buSzPct val="170000"/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1079981" indent="-215996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Char char="→"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3pPr>
      <a:lvl4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864002" rtl="0" eaLnBrk="1" latinLnBrk="0" hangingPunct="1">
        <a:lnSpc>
          <a:spcPct val="95000"/>
        </a:lnSpc>
        <a:spcBef>
          <a:spcPts val="0"/>
        </a:spcBef>
        <a:buFont typeface="Arial" panose="020B0604020202020204" pitchFamily="34" charset="0"/>
        <a:buNone/>
        <a:defRPr sz="1400" kern="1200" spc="1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1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02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03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04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05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06" algn="l" defTabSz="864002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F138C-D4AF-5241-6EF7-8D5A7F5FE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Rechteck 176">
            <a:extLst>
              <a:ext uri="{FF2B5EF4-FFF2-40B4-BE49-F238E27FC236}">
                <a16:creationId xmlns:a16="http://schemas.microsoft.com/office/drawing/2014/main" id="{223ED27D-08CA-9ADF-FFE3-B356579D4FBF}"/>
              </a:ext>
            </a:extLst>
          </p:cNvPr>
          <p:cNvSpPr/>
          <p:nvPr/>
        </p:nvSpPr>
        <p:spPr>
          <a:xfrm>
            <a:off x="-2141946" y="-809469"/>
            <a:ext cx="15070234" cy="85218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7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54" name="Rechteck 36">
            <a:extLst>
              <a:ext uri="{FF2B5EF4-FFF2-40B4-BE49-F238E27FC236}">
                <a16:creationId xmlns:a16="http://schemas.microsoft.com/office/drawing/2014/main" id="{30CB518C-4566-76B3-3B9C-C5C4F7194B1C}"/>
              </a:ext>
            </a:extLst>
          </p:cNvPr>
          <p:cNvSpPr/>
          <p:nvPr/>
        </p:nvSpPr>
        <p:spPr>
          <a:xfrm>
            <a:off x="-1189504" y="1103311"/>
            <a:ext cx="13491115" cy="5993228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B4B4A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Catena-X Operating System 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B4B4A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</a:t>
            </a:r>
            <a:r>
              <a:rPr kumimoji="0" lang="en-US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4B4B4A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cxOS</a:t>
            </a: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B4B4A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)</a:t>
            </a:r>
          </a:p>
        </p:txBody>
      </p:sp>
      <p:sp>
        <p:nvSpPr>
          <p:cNvPr id="92" name="Rechteck 34">
            <a:extLst>
              <a:ext uri="{FF2B5EF4-FFF2-40B4-BE49-F238E27FC236}">
                <a16:creationId xmlns:a16="http://schemas.microsoft.com/office/drawing/2014/main" id="{DF23C0B5-3750-8A8C-B81A-498A1F670C98}"/>
              </a:ext>
            </a:extLst>
          </p:cNvPr>
          <p:cNvSpPr/>
          <p:nvPr/>
        </p:nvSpPr>
        <p:spPr>
          <a:xfrm>
            <a:off x="-1059802" y="1418033"/>
            <a:ext cx="8023418" cy="5499602"/>
          </a:xfrm>
          <a:prstGeom prst="rect">
            <a:avLst/>
          </a:prstGeom>
          <a:solidFill>
            <a:srgbClr val="5F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Core Services</a:t>
            </a:r>
          </a:p>
        </p:txBody>
      </p:sp>
      <p:sp>
        <p:nvSpPr>
          <p:cNvPr id="107" name="Rechteck 7">
            <a:extLst>
              <a:ext uri="{FF2B5EF4-FFF2-40B4-BE49-F238E27FC236}">
                <a16:creationId xmlns:a16="http://schemas.microsoft.com/office/drawing/2014/main" id="{711A413D-DA1A-B339-23C3-BC190E52FD12}"/>
              </a:ext>
            </a:extLst>
          </p:cNvPr>
          <p:cNvSpPr/>
          <p:nvPr/>
        </p:nvSpPr>
        <p:spPr>
          <a:xfrm>
            <a:off x="-742719" y="1751667"/>
            <a:ext cx="1980000" cy="4852765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5F5F5E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65" name="Rechteck 7">
            <a:extLst>
              <a:ext uri="{FF2B5EF4-FFF2-40B4-BE49-F238E27FC236}">
                <a16:creationId xmlns:a16="http://schemas.microsoft.com/office/drawing/2014/main" id="{38D7436B-8DD3-D935-99FF-C1DEA8719C7C}"/>
              </a:ext>
            </a:extLst>
          </p:cNvPr>
          <p:cNvSpPr/>
          <p:nvPr/>
        </p:nvSpPr>
        <p:spPr>
          <a:xfrm>
            <a:off x="1380870" y="1751294"/>
            <a:ext cx="5457510" cy="5002520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bIns="108000"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5F5F5E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Core Services  B</a:t>
            </a:r>
          </a:p>
        </p:txBody>
      </p:sp>
      <p:grpSp>
        <p:nvGrpSpPr>
          <p:cNvPr id="103" name="Gruppieren 102">
            <a:extLst>
              <a:ext uri="{FF2B5EF4-FFF2-40B4-BE49-F238E27FC236}">
                <a16:creationId xmlns:a16="http://schemas.microsoft.com/office/drawing/2014/main" id="{849DE6E9-87A5-706A-4E88-4AA490814C18}"/>
              </a:ext>
            </a:extLst>
          </p:cNvPr>
          <p:cNvGrpSpPr/>
          <p:nvPr/>
        </p:nvGrpSpPr>
        <p:grpSpPr>
          <a:xfrm>
            <a:off x="3306444" y="4850920"/>
            <a:ext cx="3257717" cy="1440000"/>
            <a:chOff x="76238" y="-2638889"/>
            <a:chExt cx="3257717" cy="1440000"/>
          </a:xfrm>
        </p:grpSpPr>
        <p:sp>
          <p:nvSpPr>
            <p:cNvPr id="95" name="Rechteck 56">
              <a:extLst>
                <a:ext uri="{FF2B5EF4-FFF2-40B4-BE49-F238E27FC236}">
                  <a16:creationId xmlns:a16="http://schemas.microsoft.com/office/drawing/2014/main" id="{B674F315-41BA-1D96-A092-853BBCEB5D6A}"/>
                </a:ext>
              </a:extLst>
            </p:cNvPr>
            <p:cNvSpPr/>
            <p:nvPr/>
          </p:nvSpPr>
          <p:spPr>
            <a:xfrm>
              <a:off x="76238" y="-2638889"/>
              <a:ext cx="3257717" cy="1440000"/>
            </a:xfrm>
            <a:prstGeom prst="rect">
              <a:avLst/>
            </a:prstGeom>
            <a:solidFill>
              <a:srgbClr val="CECECE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Company Identity &amp; </a:t>
              </a:r>
            </a:p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Attestation Management</a:t>
              </a:r>
            </a:p>
          </p:txBody>
        </p:sp>
        <p:sp>
          <p:nvSpPr>
            <p:cNvPr id="75" name="Rechteck 21">
              <a:extLst>
                <a:ext uri="{FF2B5EF4-FFF2-40B4-BE49-F238E27FC236}">
                  <a16:creationId xmlns:a16="http://schemas.microsoft.com/office/drawing/2014/main" id="{D3619F03-6165-0D47-574B-B6AB018C0CF2}"/>
                </a:ext>
              </a:extLst>
            </p:cNvPr>
            <p:cNvSpPr/>
            <p:nvPr/>
          </p:nvSpPr>
          <p:spPr>
            <a:xfrm>
              <a:off x="1729228" y="-1802239"/>
              <a:ext cx="1436400" cy="403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Issuer Service</a:t>
              </a:r>
            </a:p>
          </p:txBody>
        </p:sp>
        <p:sp>
          <p:nvSpPr>
            <p:cNvPr id="76" name="Rechteck 21">
              <a:extLst>
                <a:ext uri="{FF2B5EF4-FFF2-40B4-BE49-F238E27FC236}">
                  <a16:creationId xmlns:a16="http://schemas.microsoft.com/office/drawing/2014/main" id="{E01D6645-A010-FD2E-E6DE-1EB948050ACC}"/>
                </a:ext>
              </a:extLst>
            </p:cNvPr>
            <p:cNvSpPr/>
            <p:nvPr/>
          </p:nvSpPr>
          <p:spPr>
            <a:xfrm>
              <a:off x="232749" y="-2285460"/>
              <a:ext cx="1436400" cy="403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CSP Wallet</a:t>
              </a:r>
            </a:p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(CX-0149)</a:t>
              </a:r>
            </a:p>
          </p:txBody>
        </p:sp>
        <p:sp>
          <p:nvSpPr>
            <p:cNvPr id="80" name="Rechteck 21">
              <a:extLst>
                <a:ext uri="{FF2B5EF4-FFF2-40B4-BE49-F238E27FC236}">
                  <a16:creationId xmlns:a16="http://schemas.microsoft.com/office/drawing/2014/main" id="{16D53DE7-A612-04E0-91C5-164A7A5F9A04}"/>
                </a:ext>
              </a:extLst>
            </p:cNvPr>
            <p:cNvSpPr/>
            <p:nvPr/>
          </p:nvSpPr>
          <p:spPr>
            <a:xfrm>
              <a:off x="232749" y="-1805345"/>
              <a:ext cx="1436400" cy="403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Wallet Provisioning Service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</a:t>
              </a:r>
            </a:p>
          </p:txBody>
        </p:sp>
      </p:grpSp>
      <p:grpSp>
        <p:nvGrpSpPr>
          <p:cNvPr id="130" name="Gruppieren 129">
            <a:extLst>
              <a:ext uri="{FF2B5EF4-FFF2-40B4-BE49-F238E27FC236}">
                <a16:creationId xmlns:a16="http://schemas.microsoft.com/office/drawing/2014/main" id="{C497D630-047D-AC1A-0C54-EF49CAE19C90}"/>
              </a:ext>
            </a:extLst>
          </p:cNvPr>
          <p:cNvGrpSpPr/>
          <p:nvPr/>
        </p:nvGrpSpPr>
        <p:grpSpPr>
          <a:xfrm>
            <a:off x="1632106" y="2251275"/>
            <a:ext cx="1576800" cy="950400"/>
            <a:chOff x="-5132162" y="-4855310"/>
            <a:chExt cx="1576800" cy="950400"/>
          </a:xfrm>
        </p:grpSpPr>
        <p:sp>
          <p:nvSpPr>
            <p:cNvPr id="93" name="Rechteck 56">
              <a:extLst>
                <a:ext uri="{FF2B5EF4-FFF2-40B4-BE49-F238E27FC236}">
                  <a16:creationId xmlns:a16="http://schemas.microsoft.com/office/drawing/2014/main" id="{F562A330-AFB5-11E2-A0DD-AE1B7E1391A1}"/>
                </a:ext>
              </a:extLst>
            </p:cNvPr>
            <p:cNvSpPr/>
            <p:nvPr/>
          </p:nvSpPr>
          <p:spPr>
            <a:xfrm>
              <a:off x="-5132162" y="-4855310"/>
              <a:ext cx="1576800" cy="950400"/>
            </a:xfrm>
            <a:prstGeom prst="rect">
              <a:avLst/>
            </a:prstGeom>
            <a:solidFill>
              <a:srgbClr val="CECECE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User Identity &amp; </a:t>
              </a:r>
            </a:p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Access Management</a:t>
              </a:r>
            </a:p>
          </p:txBody>
        </p:sp>
        <p:sp>
          <p:nvSpPr>
            <p:cNvPr id="35" name="Rechteck 21">
              <a:extLst>
                <a:ext uri="{FF2B5EF4-FFF2-40B4-BE49-F238E27FC236}">
                  <a16:creationId xmlns:a16="http://schemas.microsoft.com/office/drawing/2014/main" id="{9C7E73BA-0BE6-6546-4B36-A1DCFA30AB2B}"/>
                </a:ext>
              </a:extLst>
            </p:cNvPr>
            <p:cNvSpPr/>
            <p:nvPr/>
          </p:nvSpPr>
          <p:spPr>
            <a:xfrm>
              <a:off x="-5055090" y="-4437882"/>
              <a:ext cx="1436400" cy="403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Identity Provider (Clients)</a:t>
              </a:r>
            </a:p>
          </p:txBody>
        </p:sp>
      </p:grpSp>
      <p:grpSp>
        <p:nvGrpSpPr>
          <p:cNvPr id="134" name="Gruppieren 133">
            <a:extLst>
              <a:ext uri="{FF2B5EF4-FFF2-40B4-BE49-F238E27FC236}">
                <a16:creationId xmlns:a16="http://schemas.microsoft.com/office/drawing/2014/main" id="{A6D42374-AC9B-EDF8-92DC-250FD60B12EB}"/>
              </a:ext>
            </a:extLst>
          </p:cNvPr>
          <p:cNvGrpSpPr/>
          <p:nvPr/>
        </p:nvGrpSpPr>
        <p:grpSpPr>
          <a:xfrm>
            <a:off x="3305816" y="2251275"/>
            <a:ext cx="1576800" cy="954000"/>
            <a:chOff x="-3358722" y="-5033005"/>
            <a:chExt cx="1576800" cy="954000"/>
          </a:xfrm>
        </p:grpSpPr>
        <p:sp>
          <p:nvSpPr>
            <p:cNvPr id="96" name="Rechteck 56">
              <a:extLst>
                <a:ext uri="{FF2B5EF4-FFF2-40B4-BE49-F238E27FC236}">
                  <a16:creationId xmlns:a16="http://schemas.microsoft.com/office/drawing/2014/main" id="{97803AC4-B507-F060-F0BD-E5101AF23DDC}"/>
                </a:ext>
              </a:extLst>
            </p:cNvPr>
            <p:cNvSpPr/>
            <p:nvPr/>
          </p:nvSpPr>
          <p:spPr>
            <a:xfrm>
              <a:off x="-3358722" y="-5033005"/>
              <a:ext cx="1576800" cy="954000"/>
            </a:xfrm>
            <a:prstGeom prst="rect">
              <a:avLst/>
            </a:prstGeom>
            <a:solidFill>
              <a:srgbClr val="CECECE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72000" rIns="72000" bIns="72000"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Participation </a:t>
              </a:r>
            </a:p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Management</a:t>
              </a:r>
            </a:p>
          </p:txBody>
        </p:sp>
        <p:sp>
          <p:nvSpPr>
            <p:cNvPr id="85" name="Rechteck 21">
              <a:extLst>
                <a:ext uri="{FF2B5EF4-FFF2-40B4-BE49-F238E27FC236}">
                  <a16:creationId xmlns:a16="http://schemas.microsoft.com/office/drawing/2014/main" id="{0CBBD6AF-5F93-CED5-ADCF-3B0B967B7647}"/>
                </a:ext>
              </a:extLst>
            </p:cNvPr>
            <p:cNvSpPr/>
            <p:nvPr/>
          </p:nvSpPr>
          <p:spPr>
            <a:xfrm>
              <a:off x="-3304992" y="-4608026"/>
              <a:ext cx="1436400" cy="403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Registration Orchestration Service</a:t>
              </a:r>
            </a:p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(CX-0009)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33" name="Gruppieren 32">
            <a:extLst>
              <a:ext uri="{FF2B5EF4-FFF2-40B4-BE49-F238E27FC236}">
                <a16:creationId xmlns:a16="http://schemas.microsoft.com/office/drawing/2014/main" id="{12D4295F-769C-2798-578F-63183E7747A2}"/>
              </a:ext>
            </a:extLst>
          </p:cNvPr>
          <p:cNvGrpSpPr/>
          <p:nvPr/>
        </p:nvGrpSpPr>
        <p:grpSpPr>
          <a:xfrm>
            <a:off x="4987361" y="2247417"/>
            <a:ext cx="1576800" cy="950400"/>
            <a:chOff x="4870758" y="2284538"/>
            <a:chExt cx="1576800" cy="950400"/>
          </a:xfrm>
        </p:grpSpPr>
        <p:sp>
          <p:nvSpPr>
            <p:cNvPr id="136" name="Rechteck 56">
              <a:extLst>
                <a:ext uri="{FF2B5EF4-FFF2-40B4-BE49-F238E27FC236}">
                  <a16:creationId xmlns:a16="http://schemas.microsoft.com/office/drawing/2014/main" id="{13CA591F-5F0A-4970-0A8E-4AACC39E6446}"/>
                </a:ext>
              </a:extLst>
            </p:cNvPr>
            <p:cNvSpPr/>
            <p:nvPr/>
          </p:nvSpPr>
          <p:spPr>
            <a:xfrm>
              <a:off x="4870758" y="2284538"/>
              <a:ext cx="1576800" cy="950400"/>
            </a:xfrm>
            <a:prstGeom prst="rect">
              <a:avLst/>
            </a:prstGeom>
            <a:solidFill>
              <a:srgbClr val="CECECE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Trust, Regulatory &amp; Compliance Management</a:t>
              </a:r>
            </a:p>
          </p:txBody>
        </p:sp>
        <p:sp>
          <p:nvSpPr>
            <p:cNvPr id="91" name="Rechteck 21">
              <a:extLst>
                <a:ext uri="{FF2B5EF4-FFF2-40B4-BE49-F238E27FC236}">
                  <a16:creationId xmlns:a16="http://schemas.microsoft.com/office/drawing/2014/main" id="{33241110-207A-B6FA-3549-984EB3FC9741}"/>
                </a:ext>
              </a:extLst>
            </p:cNvPr>
            <p:cNvSpPr/>
            <p:nvPr/>
          </p:nvSpPr>
          <p:spPr>
            <a:xfrm>
              <a:off x="4940958" y="2710539"/>
              <a:ext cx="1436400" cy="403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Self Description (SD) Factory</a:t>
              </a:r>
            </a:p>
          </p:txBody>
        </p:sp>
      </p:grpSp>
      <p:sp>
        <p:nvSpPr>
          <p:cNvPr id="111" name="Rechteck 7">
            <a:extLst>
              <a:ext uri="{FF2B5EF4-FFF2-40B4-BE49-F238E27FC236}">
                <a16:creationId xmlns:a16="http://schemas.microsoft.com/office/drawing/2014/main" id="{E88A9383-5E75-77E8-2635-713D892BAED4}"/>
              </a:ext>
            </a:extLst>
          </p:cNvPr>
          <p:cNvSpPr/>
          <p:nvPr/>
        </p:nvSpPr>
        <p:spPr>
          <a:xfrm>
            <a:off x="-823123" y="1816558"/>
            <a:ext cx="1998485" cy="4859574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5F5F5E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08" name="Rechteck 7">
            <a:extLst>
              <a:ext uri="{FF2B5EF4-FFF2-40B4-BE49-F238E27FC236}">
                <a16:creationId xmlns:a16="http://schemas.microsoft.com/office/drawing/2014/main" id="{9EAE1703-B03E-DBCA-467F-F3C36031F0AD}"/>
              </a:ext>
            </a:extLst>
          </p:cNvPr>
          <p:cNvSpPr/>
          <p:nvPr/>
        </p:nvSpPr>
        <p:spPr>
          <a:xfrm>
            <a:off x="-918174" y="1888065"/>
            <a:ext cx="2030400" cy="4865749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72000" bIns="72000"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5F5F5E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Core Services  A</a:t>
            </a:r>
          </a:p>
        </p:txBody>
      </p: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1F9D282-CE82-6D6A-4986-3AC0943BFD63}"/>
              </a:ext>
            </a:extLst>
          </p:cNvPr>
          <p:cNvGrpSpPr/>
          <p:nvPr/>
        </p:nvGrpSpPr>
        <p:grpSpPr>
          <a:xfrm>
            <a:off x="-742719" y="5401216"/>
            <a:ext cx="1656000" cy="1202138"/>
            <a:chOff x="1160368" y="1456331"/>
            <a:chExt cx="1656000" cy="1202138"/>
          </a:xfrm>
        </p:grpSpPr>
        <p:sp>
          <p:nvSpPr>
            <p:cNvPr id="113" name="Rechteck 56">
              <a:extLst>
                <a:ext uri="{FF2B5EF4-FFF2-40B4-BE49-F238E27FC236}">
                  <a16:creationId xmlns:a16="http://schemas.microsoft.com/office/drawing/2014/main" id="{D7D5E497-5A98-B3B0-CEDF-029A081DC052}"/>
                </a:ext>
              </a:extLst>
            </p:cNvPr>
            <p:cNvSpPr/>
            <p:nvPr/>
          </p:nvSpPr>
          <p:spPr>
            <a:xfrm>
              <a:off x="1160368" y="1456331"/>
              <a:ext cx="1656000" cy="1202138"/>
            </a:xfrm>
            <a:prstGeom prst="rect">
              <a:avLst/>
            </a:prstGeom>
            <a:solidFill>
              <a:srgbClr val="CECECE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Meta Data Management</a:t>
              </a:r>
            </a:p>
          </p:txBody>
        </p:sp>
        <p:grpSp>
          <p:nvGrpSpPr>
            <p:cNvPr id="116" name="Gruppieren 115">
              <a:extLst>
                <a:ext uri="{FF2B5EF4-FFF2-40B4-BE49-F238E27FC236}">
                  <a16:creationId xmlns:a16="http://schemas.microsoft.com/office/drawing/2014/main" id="{8A42D393-EEA0-FA24-5C8B-161C74ECA16C}"/>
                </a:ext>
              </a:extLst>
            </p:cNvPr>
            <p:cNvGrpSpPr/>
            <p:nvPr/>
          </p:nvGrpSpPr>
          <p:grpSpPr>
            <a:xfrm>
              <a:off x="1270168" y="1706767"/>
              <a:ext cx="1436400" cy="877669"/>
              <a:chOff x="5284096" y="-4723532"/>
              <a:chExt cx="1436400" cy="877669"/>
            </a:xfrm>
          </p:grpSpPr>
          <p:sp>
            <p:nvSpPr>
              <p:cNvPr id="109" name="Rechteck 21">
                <a:extLst>
                  <a:ext uri="{FF2B5EF4-FFF2-40B4-BE49-F238E27FC236}">
                    <a16:creationId xmlns:a16="http://schemas.microsoft.com/office/drawing/2014/main" id="{A3D82AA6-E6FF-F2A1-4278-AEF42BC25242}"/>
                  </a:ext>
                </a:extLst>
              </p:cNvPr>
              <p:cNvSpPr/>
              <p:nvPr/>
            </p:nvSpPr>
            <p:spPr>
              <a:xfrm>
                <a:off x="5284096" y="-4723532"/>
                <a:ext cx="1436400" cy="403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2008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4017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6025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8033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60041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2050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4058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6066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A"/>
                    </a:solidFill>
                    <a:effectLst/>
                    <a:uLnTx/>
                    <a:uFillTx/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Semantic Hub</a:t>
                </a:r>
              </a:p>
            </p:txBody>
          </p:sp>
          <p:sp>
            <p:nvSpPr>
              <p:cNvPr id="110" name="Rechteck 21">
                <a:extLst>
                  <a:ext uri="{FF2B5EF4-FFF2-40B4-BE49-F238E27FC236}">
                    <a16:creationId xmlns:a16="http://schemas.microsoft.com/office/drawing/2014/main" id="{CC71201D-BDC0-3E1A-534B-E2E86DBA6AAC}"/>
                  </a:ext>
                </a:extLst>
              </p:cNvPr>
              <p:cNvSpPr/>
              <p:nvPr/>
            </p:nvSpPr>
            <p:spPr>
              <a:xfrm>
                <a:off x="5284096" y="-4249063"/>
                <a:ext cx="1436400" cy="403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2008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4017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6025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8033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60041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2050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4058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6066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A"/>
                    </a:solidFill>
                    <a:effectLst/>
                    <a:uLnTx/>
                    <a:uFillTx/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Policy Hub</a:t>
                </a:r>
              </a:p>
            </p:txBody>
          </p:sp>
        </p:grp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A7AB836-3809-13AA-6028-F785F1C66B2C}"/>
              </a:ext>
            </a:extLst>
          </p:cNvPr>
          <p:cNvGrpSpPr/>
          <p:nvPr/>
        </p:nvGrpSpPr>
        <p:grpSpPr>
          <a:xfrm>
            <a:off x="3303983" y="3305490"/>
            <a:ext cx="3260178" cy="1440000"/>
            <a:chOff x="3416886" y="2692868"/>
            <a:chExt cx="3260178" cy="1440000"/>
          </a:xfrm>
        </p:grpSpPr>
        <p:sp>
          <p:nvSpPr>
            <p:cNvPr id="83" name="Rechteck 56">
              <a:extLst>
                <a:ext uri="{FF2B5EF4-FFF2-40B4-BE49-F238E27FC236}">
                  <a16:creationId xmlns:a16="http://schemas.microsoft.com/office/drawing/2014/main" id="{5C64849B-D8DB-6B0A-255E-F92F5DE4112C}"/>
                </a:ext>
              </a:extLst>
            </p:cNvPr>
            <p:cNvSpPr/>
            <p:nvPr/>
          </p:nvSpPr>
          <p:spPr>
            <a:xfrm>
              <a:off x="3416886" y="2692868"/>
              <a:ext cx="3260178" cy="1440000"/>
            </a:xfrm>
            <a:prstGeom prst="rect">
              <a:avLst/>
            </a:prstGeom>
            <a:solidFill>
              <a:srgbClr val="CECECE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Business Partner Data </a:t>
              </a:r>
            </a:p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Management</a:t>
              </a:r>
            </a:p>
          </p:txBody>
        </p:sp>
        <p:grpSp>
          <p:nvGrpSpPr>
            <p:cNvPr id="86" name="Gruppieren 85">
              <a:extLst>
                <a:ext uri="{FF2B5EF4-FFF2-40B4-BE49-F238E27FC236}">
                  <a16:creationId xmlns:a16="http://schemas.microsoft.com/office/drawing/2014/main" id="{582BF89D-7455-281B-3537-188F5936C995}"/>
                </a:ext>
              </a:extLst>
            </p:cNvPr>
            <p:cNvGrpSpPr/>
            <p:nvPr/>
          </p:nvGrpSpPr>
          <p:grpSpPr>
            <a:xfrm>
              <a:off x="3580955" y="3101025"/>
              <a:ext cx="2932879" cy="895924"/>
              <a:chOff x="-5875295" y="-5693511"/>
              <a:chExt cx="2932879" cy="895924"/>
            </a:xfrm>
          </p:grpSpPr>
          <p:sp>
            <p:nvSpPr>
              <p:cNvPr id="99" name="Rechteck 21">
                <a:extLst>
                  <a:ext uri="{FF2B5EF4-FFF2-40B4-BE49-F238E27FC236}">
                    <a16:creationId xmlns:a16="http://schemas.microsoft.com/office/drawing/2014/main" id="{C3506312-5A77-31FD-4CC6-9F6BB9325890}"/>
                  </a:ext>
                </a:extLst>
              </p:cNvPr>
              <p:cNvSpPr/>
              <p:nvPr/>
            </p:nvSpPr>
            <p:spPr>
              <a:xfrm>
                <a:off x="-4378816" y="-5200787"/>
                <a:ext cx="1436400" cy="403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2008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4017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6025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8033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60041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2050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4058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6066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A"/>
                    </a:solidFill>
                    <a:effectLst/>
                    <a:uLnTx/>
                    <a:uFillTx/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Business Partner Data Pool</a:t>
                </a:r>
              </a:p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(CX-0012)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sp>
            <p:nvSpPr>
              <p:cNvPr id="100" name="Rechteck 21">
                <a:extLst>
                  <a:ext uri="{FF2B5EF4-FFF2-40B4-BE49-F238E27FC236}">
                    <a16:creationId xmlns:a16="http://schemas.microsoft.com/office/drawing/2014/main" id="{06CA8242-F347-7318-9183-61C72303B628}"/>
                  </a:ext>
                </a:extLst>
              </p:cNvPr>
              <p:cNvSpPr/>
              <p:nvPr/>
            </p:nvSpPr>
            <p:spPr>
              <a:xfrm>
                <a:off x="-5875295" y="-5693511"/>
                <a:ext cx="1436400" cy="403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2008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4017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6025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8033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60041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2050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4058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6066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A"/>
                    </a:solidFill>
                    <a:effectLst/>
                    <a:uLnTx/>
                    <a:uFillTx/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Business Partner </a:t>
                </a:r>
              </a:p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A"/>
                    </a:solidFill>
                    <a:effectLst/>
                    <a:uLnTx/>
                    <a:uFillTx/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Data Gate</a:t>
                </a:r>
              </a:p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(CX-0074)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  <p:sp>
            <p:nvSpPr>
              <p:cNvPr id="101" name="Rechteck 21">
                <a:extLst>
                  <a:ext uri="{FF2B5EF4-FFF2-40B4-BE49-F238E27FC236}">
                    <a16:creationId xmlns:a16="http://schemas.microsoft.com/office/drawing/2014/main" id="{7A045840-27B3-69F2-4CBB-4F0372891A25}"/>
                  </a:ext>
                </a:extLst>
              </p:cNvPr>
              <p:cNvSpPr/>
              <p:nvPr/>
            </p:nvSpPr>
            <p:spPr>
              <a:xfrm>
                <a:off x="-4378816" y="-5687546"/>
                <a:ext cx="1436400" cy="403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2008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4017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6025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8033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60041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2050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4058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6066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A"/>
                    </a:solidFill>
                    <a:effectLst/>
                    <a:uLnTx/>
                    <a:uFillTx/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Business Partner </a:t>
                </a:r>
              </a:p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de-DE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A"/>
                    </a:solidFill>
                    <a:effectLst/>
                    <a:uLnTx/>
                    <a:uFillTx/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Data</a:t>
                </a: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A"/>
                    </a:solidFill>
                    <a:effectLst/>
                    <a:uLnTx/>
                    <a:uFillTx/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 Orchestrator</a:t>
                </a:r>
              </a:p>
            </p:txBody>
          </p:sp>
          <p:sp>
            <p:nvSpPr>
              <p:cNvPr id="102" name="Rechteck 21">
                <a:extLst>
                  <a:ext uri="{FF2B5EF4-FFF2-40B4-BE49-F238E27FC236}">
                    <a16:creationId xmlns:a16="http://schemas.microsoft.com/office/drawing/2014/main" id="{53B06384-124B-360E-59B9-258EF04577EA}"/>
                  </a:ext>
                </a:extLst>
              </p:cNvPr>
              <p:cNvSpPr/>
              <p:nvPr/>
            </p:nvSpPr>
            <p:spPr>
              <a:xfrm>
                <a:off x="-5875295" y="-5211155"/>
                <a:ext cx="1436400" cy="403200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2008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4017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6025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8033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60041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2050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4058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6066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A"/>
                    </a:solidFill>
                    <a:effectLst/>
                    <a:uLnTx/>
                    <a:uFillTx/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Business Partner Number Issuing Service </a:t>
                </a:r>
              </a:p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7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(CX-0010)</a:t>
                </a:r>
                <a:endPara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endParaRPr>
              </a:p>
            </p:txBody>
          </p:sp>
        </p:grp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7BDC2E81-5DB7-6BCD-DBAD-3FDA5081A8D5}"/>
              </a:ext>
            </a:extLst>
          </p:cNvPr>
          <p:cNvGrpSpPr/>
          <p:nvPr/>
        </p:nvGrpSpPr>
        <p:grpSpPr>
          <a:xfrm>
            <a:off x="-750015" y="4351598"/>
            <a:ext cx="1656000" cy="950400"/>
            <a:chOff x="-707256" y="3598616"/>
            <a:chExt cx="1656000" cy="949171"/>
          </a:xfrm>
        </p:grpSpPr>
        <p:sp>
          <p:nvSpPr>
            <p:cNvPr id="162" name="Rechteck 56">
              <a:extLst>
                <a:ext uri="{FF2B5EF4-FFF2-40B4-BE49-F238E27FC236}">
                  <a16:creationId xmlns:a16="http://schemas.microsoft.com/office/drawing/2014/main" id="{ED9DA821-A588-3CE2-9A7A-AC2D94056A9F}"/>
                </a:ext>
              </a:extLst>
            </p:cNvPr>
            <p:cNvSpPr/>
            <p:nvPr/>
          </p:nvSpPr>
          <p:spPr>
            <a:xfrm>
              <a:off x="-707256" y="3598616"/>
              <a:ext cx="1656000" cy="949171"/>
            </a:xfrm>
            <a:prstGeom prst="rect">
              <a:avLst/>
            </a:prstGeom>
            <a:solidFill>
              <a:srgbClr val="CECECE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Application Discovery Management</a:t>
              </a:r>
            </a:p>
          </p:txBody>
        </p:sp>
        <p:sp>
          <p:nvSpPr>
            <p:cNvPr id="118" name="Rechteck 21">
              <a:extLst>
                <a:ext uri="{FF2B5EF4-FFF2-40B4-BE49-F238E27FC236}">
                  <a16:creationId xmlns:a16="http://schemas.microsoft.com/office/drawing/2014/main" id="{87528A42-C8B3-E66C-72B5-ECE06814FECA}"/>
                </a:ext>
              </a:extLst>
            </p:cNvPr>
            <p:cNvSpPr/>
            <p:nvPr/>
          </p:nvSpPr>
          <p:spPr>
            <a:xfrm>
              <a:off x="-590160" y="4008504"/>
              <a:ext cx="1436400" cy="41241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Marketplace</a:t>
              </a:r>
            </a:p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(App Discovery)</a:t>
              </a:r>
            </a:p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(CX-0054)</a:t>
              </a:r>
            </a:p>
          </p:txBody>
        </p:sp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BA98D069-2ED7-E333-2F9D-D9A6E3F434AB}"/>
              </a:ext>
            </a:extLst>
          </p:cNvPr>
          <p:cNvGrpSpPr/>
          <p:nvPr/>
        </p:nvGrpSpPr>
        <p:grpSpPr>
          <a:xfrm>
            <a:off x="1632106" y="3302938"/>
            <a:ext cx="1573360" cy="3039709"/>
            <a:chOff x="6655695" y="3594436"/>
            <a:chExt cx="1573360" cy="3039709"/>
          </a:xfrm>
        </p:grpSpPr>
        <p:sp>
          <p:nvSpPr>
            <p:cNvPr id="126" name="Rechteck 56">
              <a:extLst>
                <a:ext uri="{FF2B5EF4-FFF2-40B4-BE49-F238E27FC236}">
                  <a16:creationId xmlns:a16="http://schemas.microsoft.com/office/drawing/2014/main" id="{7935E03D-274D-30A0-BDA4-49926CC27F85}"/>
                </a:ext>
              </a:extLst>
            </p:cNvPr>
            <p:cNvSpPr/>
            <p:nvPr/>
          </p:nvSpPr>
          <p:spPr>
            <a:xfrm>
              <a:off x="6655695" y="3594436"/>
              <a:ext cx="1573360" cy="3039709"/>
            </a:xfrm>
            <a:prstGeom prst="rect">
              <a:avLst/>
            </a:prstGeom>
            <a:solidFill>
              <a:srgbClr val="CECECE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Data Discovery Management</a:t>
              </a:r>
            </a:p>
          </p:txBody>
        </p:sp>
        <p:sp>
          <p:nvSpPr>
            <p:cNvPr id="105" name="Rechteck 21">
              <a:extLst>
                <a:ext uri="{FF2B5EF4-FFF2-40B4-BE49-F238E27FC236}">
                  <a16:creationId xmlns:a16="http://schemas.microsoft.com/office/drawing/2014/main" id="{663C87CF-A0D2-6D81-ACF1-6A8B14542545}"/>
                </a:ext>
              </a:extLst>
            </p:cNvPr>
            <p:cNvSpPr/>
            <p:nvPr/>
          </p:nvSpPr>
          <p:spPr>
            <a:xfrm>
              <a:off x="6731395" y="4005933"/>
              <a:ext cx="1437061" cy="403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Discovery Finder</a:t>
              </a:r>
            </a:p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(CX-0053)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22" name="Rechteck 21">
              <a:extLst>
                <a:ext uri="{FF2B5EF4-FFF2-40B4-BE49-F238E27FC236}">
                  <a16:creationId xmlns:a16="http://schemas.microsoft.com/office/drawing/2014/main" id="{5795B8B7-3111-EAA1-EA49-782B6C007975}"/>
                </a:ext>
              </a:extLst>
            </p:cNvPr>
            <p:cNvSpPr/>
            <p:nvPr/>
          </p:nvSpPr>
          <p:spPr>
            <a:xfrm>
              <a:off x="6730312" y="5001057"/>
              <a:ext cx="1437061" cy="403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Connector Discovery</a:t>
              </a:r>
            </a:p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(CX-0001)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25" name="Rechteck 21">
              <a:extLst>
                <a:ext uri="{FF2B5EF4-FFF2-40B4-BE49-F238E27FC236}">
                  <a16:creationId xmlns:a16="http://schemas.microsoft.com/office/drawing/2014/main" id="{59DFE678-C4C6-C214-6D6F-E4C69541C08D}"/>
                </a:ext>
              </a:extLst>
            </p:cNvPr>
            <p:cNvSpPr/>
            <p:nvPr/>
          </p:nvSpPr>
          <p:spPr>
            <a:xfrm>
              <a:off x="6730313" y="4498472"/>
              <a:ext cx="1437061" cy="403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BPN DID Resolver Service (BDRS)</a:t>
              </a:r>
            </a:p>
          </p:txBody>
        </p:sp>
      </p:grpSp>
      <p:sp>
        <p:nvSpPr>
          <p:cNvPr id="155" name="Rechteck 36">
            <a:extLst>
              <a:ext uri="{FF2B5EF4-FFF2-40B4-BE49-F238E27FC236}">
                <a16:creationId xmlns:a16="http://schemas.microsoft.com/office/drawing/2014/main" id="{F4738F70-ED67-F940-3462-F45406720F7D}"/>
              </a:ext>
            </a:extLst>
          </p:cNvPr>
          <p:cNvSpPr/>
          <p:nvPr/>
        </p:nvSpPr>
        <p:spPr>
          <a:xfrm>
            <a:off x="-1189503" y="43023"/>
            <a:ext cx="13491115" cy="996444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4B4B4A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Use Cases</a:t>
            </a:r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B9089F6F-E221-2AA9-92F2-63AE64C58399}"/>
              </a:ext>
            </a:extLst>
          </p:cNvPr>
          <p:cNvGrpSpPr/>
          <p:nvPr/>
        </p:nvGrpSpPr>
        <p:grpSpPr>
          <a:xfrm>
            <a:off x="-918174" y="308886"/>
            <a:ext cx="1561269" cy="637064"/>
            <a:chOff x="940740" y="-1090555"/>
            <a:chExt cx="1561269" cy="637064"/>
          </a:xfrm>
        </p:grpSpPr>
        <p:sp>
          <p:nvSpPr>
            <p:cNvPr id="156" name="Rechteck 67">
              <a:extLst>
                <a:ext uri="{FF2B5EF4-FFF2-40B4-BE49-F238E27FC236}">
                  <a16:creationId xmlns:a16="http://schemas.microsoft.com/office/drawing/2014/main" id="{2CFDEB85-E4B7-29DF-4805-5B54DB275A2B}"/>
                </a:ext>
              </a:extLst>
            </p:cNvPr>
            <p:cNvSpPr/>
            <p:nvPr/>
          </p:nvSpPr>
          <p:spPr>
            <a:xfrm>
              <a:off x="1062031" y="-1090555"/>
              <a:ext cx="1439978" cy="539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  <a:t>Business Applications </a:t>
              </a:r>
              <a:b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</a:b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  <a:t>(Commercial)</a:t>
              </a:r>
            </a:p>
          </p:txBody>
        </p:sp>
        <p:sp>
          <p:nvSpPr>
            <p:cNvPr id="157" name="Rechteck 66">
              <a:extLst>
                <a:ext uri="{FF2B5EF4-FFF2-40B4-BE49-F238E27FC236}">
                  <a16:creationId xmlns:a16="http://schemas.microsoft.com/office/drawing/2014/main" id="{13F3B854-AC20-5ED8-B0FD-54AEED21733C}"/>
                </a:ext>
              </a:extLst>
            </p:cNvPr>
            <p:cNvSpPr/>
            <p:nvPr/>
          </p:nvSpPr>
          <p:spPr>
            <a:xfrm>
              <a:off x="1001386" y="-1044920"/>
              <a:ext cx="1439978" cy="539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  <a:t>Business Applications </a:t>
              </a:r>
              <a:b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</a:b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  <a:t>(Commercial)</a:t>
              </a:r>
            </a:p>
          </p:txBody>
        </p:sp>
        <p:sp>
          <p:nvSpPr>
            <p:cNvPr id="158" name="Rechteck 65">
              <a:extLst>
                <a:ext uri="{FF2B5EF4-FFF2-40B4-BE49-F238E27FC236}">
                  <a16:creationId xmlns:a16="http://schemas.microsoft.com/office/drawing/2014/main" id="{4ACE878F-F573-3C5B-5C76-5873260ABD1A}"/>
                </a:ext>
              </a:extLst>
            </p:cNvPr>
            <p:cNvSpPr/>
            <p:nvPr/>
          </p:nvSpPr>
          <p:spPr>
            <a:xfrm>
              <a:off x="940740" y="-993483"/>
              <a:ext cx="1439978" cy="539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Business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Application </a:t>
              </a:r>
              <a:b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</a:b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(Commercial)</a:t>
              </a:r>
            </a:p>
          </p:txBody>
        </p:sp>
      </p:grp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FABE9FBA-16C6-0E2F-63B1-4B8AD05DC77D}"/>
              </a:ext>
            </a:extLst>
          </p:cNvPr>
          <p:cNvGrpSpPr/>
          <p:nvPr/>
        </p:nvGrpSpPr>
        <p:grpSpPr>
          <a:xfrm>
            <a:off x="783072" y="308886"/>
            <a:ext cx="1561269" cy="631260"/>
            <a:chOff x="2641986" y="-1090555"/>
            <a:chExt cx="1561269" cy="631260"/>
          </a:xfrm>
        </p:grpSpPr>
        <p:sp>
          <p:nvSpPr>
            <p:cNvPr id="159" name="Rechteck 68">
              <a:extLst>
                <a:ext uri="{FF2B5EF4-FFF2-40B4-BE49-F238E27FC236}">
                  <a16:creationId xmlns:a16="http://schemas.microsoft.com/office/drawing/2014/main" id="{EDE15638-CF57-20ED-F8D0-B1FECBDF216A}"/>
                </a:ext>
              </a:extLst>
            </p:cNvPr>
            <p:cNvSpPr/>
            <p:nvPr/>
          </p:nvSpPr>
          <p:spPr>
            <a:xfrm>
              <a:off x="2763277" y="-1090555"/>
              <a:ext cx="1439978" cy="539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  <a:t>Business Applications </a:t>
              </a:r>
              <a:b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</a:b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  <a:t>(Commercial)</a:t>
              </a:r>
            </a:p>
          </p:txBody>
        </p:sp>
        <p:sp>
          <p:nvSpPr>
            <p:cNvPr id="160" name="Rechteck 69">
              <a:extLst>
                <a:ext uri="{FF2B5EF4-FFF2-40B4-BE49-F238E27FC236}">
                  <a16:creationId xmlns:a16="http://schemas.microsoft.com/office/drawing/2014/main" id="{6CD73510-67BB-15F5-A875-E276B2248BAA}"/>
                </a:ext>
              </a:extLst>
            </p:cNvPr>
            <p:cNvSpPr/>
            <p:nvPr/>
          </p:nvSpPr>
          <p:spPr>
            <a:xfrm>
              <a:off x="2702632" y="-1044920"/>
              <a:ext cx="1439978" cy="539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  <a:t>Business Applications </a:t>
              </a:r>
              <a:b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</a:b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  <a:t>(Commercial)</a:t>
              </a:r>
            </a:p>
          </p:txBody>
        </p:sp>
        <p:sp>
          <p:nvSpPr>
            <p:cNvPr id="161" name="Rechteck 70">
              <a:extLst>
                <a:ext uri="{FF2B5EF4-FFF2-40B4-BE49-F238E27FC236}">
                  <a16:creationId xmlns:a16="http://schemas.microsoft.com/office/drawing/2014/main" id="{F52C9E9B-A938-E288-4815-666D89BB40E9}"/>
                </a:ext>
              </a:extLst>
            </p:cNvPr>
            <p:cNvSpPr/>
            <p:nvPr/>
          </p:nvSpPr>
          <p:spPr>
            <a:xfrm>
              <a:off x="2641986" y="-999287"/>
              <a:ext cx="1439978" cy="539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Business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Application </a:t>
              </a:r>
              <a:b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</a:b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(OSS)</a:t>
              </a:r>
            </a:p>
          </p:txBody>
        </p:sp>
      </p:grp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D599B9C7-B7A4-3E31-B323-34C410343AC2}"/>
              </a:ext>
            </a:extLst>
          </p:cNvPr>
          <p:cNvGrpSpPr/>
          <p:nvPr/>
        </p:nvGrpSpPr>
        <p:grpSpPr>
          <a:xfrm>
            <a:off x="2484318" y="308886"/>
            <a:ext cx="1561269" cy="631260"/>
            <a:chOff x="4343232" y="-1090555"/>
            <a:chExt cx="1561269" cy="631260"/>
          </a:xfrm>
        </p:grpSpPr>
        <p:sp>
          <p:nvSpPr>
            <p:cNvPr id="163" name="Rechteck 71">
              <a:extLst>
                <a:ext uri="{FF2B5EF4-FFF2-40B4-BE49-F238E27FC236}">
                  <a16:creationId xmlns:a16="http://schemas.microsoft.com/office/drawing/2014/main" id="{9FA955FD-F51A-10A6-76C1-9B40E41276C2}"/>
                </a:ext>
              </a:extLst>
            </p:cNvPr>
            <p:cNvSpPr/>
            <p:nvPr/>
          </p:nvSpPr>
          <p:spPr>
            <a:xfrm>
              <a:off x="4464523" y="-1090555"/>
              <a:ext cx="1439978" cy="539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  <a:t>Business Applications </a:t>
              </a:r>
              <a:b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</a:b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  <a:t>(Commercial)</a:t>
              </a:r>
            </a:p>
          </p:txBody>
        </p:sp>
        <p:sp>
          <p:nvSpPr>
            <p:cNvPr id="164" name="Rechteck 72">
              <a:extLst>
                <a:ext uri="{FF2B5EF4-FFF2-40B4-BE49-F238E27FC236}">
                  <a16:creationId xmlns:a16="http://schemas.microsoft.com/office/drawing/2014/main" id="{B2C5EA7F-9B5C-4D85-060A-7EECDB577AC4}"/>
                </a:ext>
              </a:extLst>
            </p:cNvPr>
            <p:cNvSpPr/>
            <p:nvPr/>
          </p:nvSpPr>
          <p:spPr>
            <a:xfrm>
              <a:off x="4403878" y="-1044920"/>
              <a:ext cx="1439978" cy="539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  <a:t>Business Applications </a:t>
              </a:r>
              <a:b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</a:br>
              <a:r>
                <a:rPr kumimoji="0" lang="en-US" sz="1000" b="1" i="0" u="none" strike="noStrike" kern="1200" cap="none" spc="0" normalizeH="0" baseline="0" noProof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  <a:t>(Commercial)</a:t>
              </a:r>
            </a:p>
          </p:txBody>
        </p:sp>
        <p:sp>
          <p:nvSpPr>
            <p:cNvPr id="165" name="Rechteck 73">
              <a:extLst>
                <a:ext uri="{FF2B5EF4-FFF2-40B4-BE49-F238E27FC236}">
                  <a16:creationId xmlns:a16="http://schemas.microsoft.com/office/drawing/2014/main" id="{877E940F-A955-B5D2-D671-75DFBC17D28E}"/>
                </a:ext>
              </a:extLst>
            </p:cNvPr>
            <p:cNvSpPr/>
            <p:nvPr/>
          </p:nvSpPr>
          <p:spPr>
            <a:xfrm>
              <a:off x="4343232" y="-999287"/>
              <a:ext cx="1439978" cy="539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Business </a:t>
              </a:r>
              <a:b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</a:b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Application</a:t>
              </a:r>
              <a:br>
                <a:rPr kumimoji="0" lang="en-US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Manrope" pitchFamily="2" charset="0"/>
                  <a:ea typeface="+mn-ea"/>
                  <a:cs typeface="+mn-cs"/>
                </a:rPr>
              </a:br>
              <a:r>
                <a:rPr kumimoji="0" lang="en-US" sz="700" b="1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(Local Development)</a:t>
              </a:r>
            </a:p>
          </p:txBody>
        </p:sp>
      </p:grpSp>
      <p:sp>
        <p:nvSpPr>
          <p:cNvPr id="172" name="Rechteck 36">
            <a:extLst>
              <a:ext uri="{FF2B5EF4-FFF2-40B4-BE49-F238E27FC236}">
                <a16:creationId xmlns:a16="http://schemas.microsoft.com/office/drawing/2014/main" id="{3F8E2A93-7690-9443-8C9C-16EEFD7A4DE2}"/>
              </a:ext>
            </a:extLst>
          </p:cNvPr>
          <p:cNvSpPr/>
          <p:nvPr/>
        </p:nvSpPr>
        <p:spPr>
          <a:xfrm>
            <a:off x="-1861029" y="26893"/>
            <a:ext cx="497236" cy="7069645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1200" cap="none" spc="0" normalizeH="0" baseline="0" noProof="0" dirty="0">
              <a:ln>
                <a:noFill/>
              </a:ln>
              <a:solidFill>
                <a:srgbClr val="4B4B4A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73" name="Rechteck 34">
            <a:extLst>
              <a:ext uri="{FF2B5EF4-FFF2-40B4-BE49-F238E27FC236}">
                <a16:creationId xmlns:a16="http://schemas.microsoft.com/office/drawing/2014/main" id="{324F5F13-E761-C2FF-F346-27949AFCA2DB}"/>
              </a:ext>
            </a:extLst>
          </p:cNvPr>
          <p:cNvSpPr/>
          <p:nvPr/>
        </p:nvSpPr>
        <p:spPr>
          <a:xfrm rot="16200000">
            <a:off x="-4913750" y="3466401"/>
            <a:ext cx="6608753" cy="293717"/>
          </a:xfrm>
          <a:prstGeom prst="rect">
            <a:avLst/>
          </a:prstGeom>
          <a:solidFill>
            <a:srgbClr val="5F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KITs</a:t>
            </a:r>
          </a:p>
        </p:txBody>
      </p:sp>
      <p:sp>
        <p:nvSpPr>
          <p:cNvPr id="119" name="Rechteck 35">
            <a:extLst>
              <a:ext uri="{FF2B5EF4-FFF2-40B4-BE49-F238E27FC236}">
                <a16:creationId xmlns:a16="http://schemas.microsoft.com/office/drawing/2014/main" id="{A1439911-DAF4-0A75-546B-11CE1C383A60}"/>
              </a:ext>
            </a:extLst>
          </p:cNvPr>
          <p:cNvSpPr/>
          <p:nvPr/>
        </p:nvSpPr>
        <p:spPr>
          <a:xfrm>
            <a:off x="7061923" y="1418033"/>
            <a:ext cx="2435275" cy="5499601"/>
          </a:xfrm>
          <a:prstGeom prst="rect">
            <a:avLst/>
          </a:prstGeom>
          <a:solidFill>
            <a:srgbClr val="5F5F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Enablement Services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EC4D71F7-66DC-2E2E-8E12-67542D0E4810}"/>
              </a:ext>
            </a:extLst>
          </p:cNvPr>
          <p:cNvGrpSpPr/>
          <p:nvPr/>
        </p:nvGrpSpPr>
        <p:grpSpPr>
          <a:xfrm>
            <a:off x="9594107" y="3838020"/>
            <a:ext cx="2444291" cy="3079614"/>
            <a:chOff x="8879142" y="-215332"/>
            <a:chExt cx="2444291" cy="2409882"/>
          </a:xfrm>
        </p:grpSpPr>
        <p:sp>
          <p:nvSpPr>
            <p:cNvPr id="143" name="Rechteck 35">
              <a:extLst>
                <a:ext uri="{FF2B5EF4-FFF2-40B4-BE49-F238E27FC236}">
                  <a16:creationId xmlns:a16="http://schemas.microsoft.com/office/drawing/2014/main" id="{353936E2-97EB-D841-1E3B-252B63C149B1}"/>
                </a:ext>
              </a:extLst>
            </p:cNvPr>
            <p:cNvSpPr/>
            <p:nvPr/>
          </p:nvSpPr>
          <p:spPr>
            <a:xfrm>
              <a:off x="8879142" y="-215332"/>
              <a:ext cx="2444291" cy="2409882"/>
            </a:xfrm>
            <a:prstGeom prst="rect">
              <a:avLst/>
            </a:prstGeom>
            <a:solidFill>
              <a:srgbClr val="5F5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External Services</a:t>
              </a:r>
            </a:p>
          </p:txBody>
        </p:sp>
        <p:sp>
          <p:nvSpPr>
            <p:cNvPr id="7" name="Rechteck 7">
              <a:extLst>
                <a:ext uri="{FF2B5EF4-FFF2-40B4-BE49-F238E27FC236}">
                  <a16:creationId xmlns:a16="http://schemas.microsoft.com/office/drawing/2014/main" id="{EEFF785A-8792-3FBB-F5E5-A737D576BFBB}"/>
                </a:ext>
              </a:extLst>
            </p:cNvPr>
            <p:cNvSpPr/>
            <p:nvPr/>
          </p:nvSpPr>
          <p:spPr>
            <a:xfrm>
              <a:off x="9146625" y="45630"/>
              <a:ext cx="2041831" cy="1912032"/>
            </a:xfrm>
            <a:prstGeom prst="rect">
              <a:avLst/>
            </a:prstGeom>
            <a:solidFill>
              <a:srgbClr val="FFA615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5F5F5E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8DB43C03-63C4-DB4F-3282-31E9A3AE5EF2}"/>
                </a:ext>
              </a:extLst>
            </p:cNvPr>
            <p:cNvSpPr/>
            <p:nvPr/>
          </p:nvSpPr>
          <p:spPr>
            <a:xfrm>
              <a:off x="9079933" y="108085"/>
              <a:ext cx="2041831" cy="1906214"/>
            </a:xfrm>
            <a:prstGeom prst="rect">
              <a:avLst/>
            </a:prstGeom>
            <a:solidFill>
              <a:srgbClr val="FFA615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5F5F5E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endParaRPr>
            </a:p>
          </p:txBody>
        </p:sp>
        <p:sp>
          <p:nvSpPr>
            <p:cNvPr id="9" name="Rechteck 7">
              <a:extLst>
                <a:ext uri="{FF2B5EF4-FFF2-40B4-BE49-F238E27FC236}">
                  <a16:creationId xmlns:a16="http://schemas.microsoft.com/office/drawing/2014/main" id="{DFA23737-D9EE-5E06-E681-18E67BED85D4}"/>
                </a:ext>
              </a:extLst>
            </p:cNvPr>
            <p:cNvSpPr/>
            <p:nvPr/>
          </p:nvSpPr>
          <p:spPr>
            <a:xfrm>
              <a:off x="9013485" y="170385"/>
              <a:ext cx="2041831" cy="1898507"/>
            </a:xfrm>
            <a:prstGeom prst="rect">
              <a:avLst/>
            </a:prstGeom>
            <a:solidFill>
              <a:srgbClr val="FFA615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5F5F5E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endParaRPr>
            </a:p>
          </p:txBody>
        </p:sp>
        <p:sp>
          <p:nvSpPr>
            <p:cNvPr id="147" name="Rechteck 56">
              <a:extLst>
                <a:ext uri="{FF2B5EF4-FFF2-40B4-BE49-F238E27FC236}">
                  <a16:creationId xmlns:a16="http://schemas.microsoft.com/office/drawing/2014/main" id="{9F6EE147-8B58-C295-BADD-1D86C68742F9}"/>
                </a:ext>
              </a:extLst>
            </p:cNvPr>
            <p:cNvSpPr/>
            <p:nvPr/>
          </p:nvSpPr>
          <p:spPr>
            <a:xfrm>
              <a:off x="9146625" y="421065"/>
              <a:ext cx="1777765" cy="1279797"/>
            </a:xfrm>
            <a:prstGeom prst="rect">
              <a:avLst/>
            </a:prstGeom>
            <a:solidFill>
              <a:srgbClr val="CECECE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Trust, Regulatory &amp; Compliance Management</a:t>
              </a:r>
            </a:p>
          </p:txBody>
        </p:sp>
        <p:grpSp>
          <p:nvGrpSpPr>
            <p:cNvPr id="148" name="Gruppieren 147">
              <a:extLst>
                <a:ext uri="{FF2B5EF4-FFF2-40B4-BE49-F238E27FC236}">
                  <a16:creationId xmlns:a16="http://schemas.microsoft.com/office/drawing/2014/main" id="{F8EAE295-806E-53C4-FE8D-D282BF262F16}"/>
                </a:ext>
              </a:extLst>
            </p:cNvPr>
            <p:cNvGrpSpPr/>
            <p:nvPr/>
          </p:nvGrpSpPr>
          <p:grpSpPr>
            <a:xfrm>
              <a:off x="9306445" y="800901"/>
              <a:ext cx="1436400" cy="690921"/>
              <a:chOff x="10148338" y="-5734936"/>
              <a:chExt cx="1436400" cy="690921"/>
            </a:xfrm>
          </p:grpSpPr>
          <p:sp>
            <p:nvSpPr>
              <p:cNvPr id="149" name="Rechteck 21">
                <a:extLst>
                  <a:ext uri="{FF2B5EF4-FFF2-40B4-BE49-F238E27FC236}">
                    <a16:creationId xmlns:a16="http://schemas.microsoft.com/office/drawing/2014/main" id="{A808480D-13AB-3FBB-BA86-E45CB3D1776E}"/>
                  </a:ext>
                </a:extLst>
              </p:cNvPr>
              <p:cNvSpPr/>
              <p:nvPr/>
            </p:nvSpPr>
            <p:spPr>
              <a:xfrm>
                <a:off x="10148338" y="-5734936"/>
                <a:ext cx="1436400" cy="3155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2008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4017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6025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8033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60041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2050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4058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6066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A"/>
                    </a:solidFill>
                    <a:effectLst/>
                    <a:uLnTx/>
                    <a:uFillTx/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Notarization Service (Trust Partner)</a:t>
                </a:r>
              </a:p>
            </p:txBody>
          </p:sp>
          <p:sp>
            <p:nvSpPr>
              <p:cNvPr id="150" name="Rechteck 21">
                <a:extLst>
                  <a:ext uri="{FF2B5EF4-FFF2-40B4-BE49-F238E27FC236}">
                    <a16:creationId xmlns:a16="http://schemas.microsoft.com/office/drawing/2014/main" id="{4494B819-A4D5-227B-FA07-A4E808BF70FE}"/>
                  </a:ext>
                </a:extLst>
              </p:cNvPr>
              <p:cNvSpPr/>
              <p:nvPr/>
            </p:nvSpPr>
            <p:spPr>
              <a:xfrm>
                <a:off x="10148338" y="-5359530"/>
                <a:ext cx="1436400" cy="315515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32008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864017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296025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728033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160041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592050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024058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456066" algn="l" defTabSz="864017" rtl="0" eaLnBrk="1" latinLnBrk="0" hangingPunct="1">
                  <a:defRPr sz="1701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A"/>
                    </a:solidFill>
                    <a:effectLst/>
                    <a:uLnTx/>
                    <a:uFillTx/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Compliance Service </a:t>
                </a:r>
              </a:p>
              <a:p>
                <a:pPr marL="0" marR="0" lvl="0" indent="0" algn="ctr" defTabSz="86401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4B4B4A"/>
                    </a:solidFill>
                    <a:effectLst/>
                    <a:uLnTx/>
                    <a:uFillTx/>
                    <a:latin typeface="Noto Sans" panose="020B0502040504020204" pitchFamily="34" charset="0"/>
                    <a:ea typeface="Noto Sans" panose="020B0502040504020204" pitchFamily="34" charset="0"/>
                    <a:cs typeface="Noto Sans" panose="020B0502040504020204" pitchFamily="34" charset="0"/>
                  </a:rPr>
                  <a:t>(Trust Partner)</a:t>
                </a:r>
              </a:p>
            </p:txBody>
          </p:sp>
        </p:grp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E55CD521-C72C-BF37-954F-36979B87A93E}"/>
              </a:ext>
            </a:extLst>
          </p:cNvPr>
          <p:cNvGrpSpPr/>
          <p:nvPr/>
        </p:nvGrpSpPr>
        <p:grpSpPr>
          <a:xfrm>
            <a:off x="-742719" y="2247417"/>
            <a:ext cx="1656000" cy="950400"/>
            <a:chOff x="-5132161" y="-4855310"/>
            <a:chExt cx="1656000" cy="950400"/>
          </a:xfrm>
        </p:grpSpPr>
        <p:sp>
          <p:nvSpPr>
            <p:cNvPr id="10" name="Rechteck 56">
              <a:extLst>
                <a:ext uri="{FF2B5EF4-FFF2-40B4-BE49-F238E27FC236}">
                  <a16:creationId xmlns:a16="http://schemas.microsoft.com/office/drawing/2014/main" id="{84132A89-EDF4-9119-E09A-97927D9A7792}"/>
                </a:ext>
              </a:extLst>
            </p:cNvPr>
            <p:cNvSpPr/>
            <p:nvPr/>
          </p:nvSpPr>
          <p:spPr>
            <a:xfrm>
              <a:off x="-5132161" y="-4855310"/>
              <a:ext cx="1656000" cy="950400"/>
            </a:xfrm>
            <a:prstGeom prst="rect">
              <a:avLst/>
            </a:prstGeom>
            <a:solidFill>
              <a:srgbClr val="CECECE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User Identity &amp; </a:t>
              </a:r>
            </a:p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Access Management</a:t>
              </a:r>
            </a:p>
          </p:txBody>
        </p:sp>
        <p:sp>
          <p:nvSpPr>
            <p:cNvPr id="15" name="Rechteck 21">
              <a:extLst>
                <a:ext uri="{FF2B5EF4-FFF2-40B4-BE49-F238E27FC236}">
                  <a16:creationId xmlns:a16="http://schemas.microsoft.com/office/drawing/2014/main" id="{8DC52E16-3D9F-8E17-9D59-C9A04C278179}"/>
                </a:ext>
              </a:extLst>
            </p:cNvPr>
            <p:cNvSpPr/>
            <p:nvPr/>
          </p:nvSpPr>
          <p:spPr>
            <a:xfrm>
              <a:off x="-5031295" y="-4424269"/>
              <a:ext cx="1436400" cy="403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Identity Provider (Clients)</a:t>
              </a:r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A71DCDF0-F8A7-52B0-F6C7-D28DEAC97F56}"/>
              </a:ext>
            </a:extLst>
          </p:cNvPr>
          <p:cNvGrpSpPr/>
          <p:nvPr/>
        </p:nvGrpSpPr>
        <p:grpSpPr>
          <a:xfrm>
            <a:off x="9594108" y="1421711"/>
            <a:ext cx="2444291" cy="2310614"/>
            <a:chOff x="8879142" y="188107"/>
            <a:chExt cx="2444291" cy="2307314"/>
          </a:xfrm>
        </p:grpSpPr>
        <p:sp>
          <p:nvSpPr>
            <p:cNvPr id="20" name="Rechteck 35">
              <a:extLst>
                <a:ext uri="{FF2B5EF4-FFF2-40B4-BE49-F238E27FC236}">
                  <a16:creationId xmlns:a16="http://schemas.microsoft.com/office/drawing/2014/main" id="{C942DF69-6ED3-FA43-8AD4-81AEB592D160}"/>
                </a:ext>
              </a:extLst>
            </p:cNvPr>
            <p:cNvSpPr/>
            <p:nvPr/>
          </p:nvSpPr>
          <p:spPr>
            <a:xfrm>
              <a:off x="8879142" y="188107"/>
              <a:ext cx="2444291" cy="2307314"/>
            </a:xfrm>
            <a:prstGeom prst="rect">
              <a:avLst/>
            </a:prstGeom>
            <a:solidFill>
              <a:srgbClr val="5F5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Onboarding Services</a:t>
              </a:r>
            </a:p>
          </p:txBody>
        </p:sp>
        <p:sp>
          <p:nvSpPr>
            <p:cNvPr id="21" name="Rechteck 7">
              <a:extLst>
                <a:ext uri="{FF2B5EF4-FFF2-40B4-BE49-F238E27FC236}">
                  <a16:creationId xmlns:a16="http://schemas.microsoft.com/office/drawing/2014/main" id="{2F194770-3021-D4E9-E832-A9DAC3E5552F}"/>
                </a:ext>
              </a:extLst>
            </p:cNvPr>
            <p:cNvSpPr/>
            <p:nvPr/>
          </p:nvSpPr>
          <p:spPr>
            <a:xfrm>
              <a:off x="9138802" y="512922"/>
              <a:ext cx="2041831" cy="1601338"/>
            </a:xfrm>
            <a:prstGeom prst="rect">
              <a:avLst/>
            </a:prstGeom>
            <a:solidFill>
              <a:srgbClr val="FFA615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5F5F5E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endParaRPr>
            </a:p>
          </p:txBody>
        </p:sp>
        <p:sp>
          <p:nvSpPr>
            <p:cNvPr id="22" name="Rechteck 21">
              <a:extLst>
                <a:ext uri="{FF2B5EF4-FFF2-40B4-BE49-F238E27FC236}">
                  <a16:creationId xmlns:a16="http://schemas.microsoft.com/office/drawing/2014/main" id="{48D78726-C4FD-0125-5497-9456B4FB9ED2}"/>
                </a:ext>
              </a:extLst>
            </p:cNvPr>
            <p:cNvSpPr/>
            <p:nvPr/>
          </p:nvSpPr>
          <p:spPr>
            <a:xfrm>
              <a:off x="9072110" y="575146"/>
              <a:ext cx="2041831" cy="1615871"/>
            </a:xfrm>
            <a:prstGeom prst="rect">
              <a:avLst/>
            </a:prstGeom>
            <a:solidFill>
              <a:srgbClr val="FFA615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5F5F5E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endParaRPr>
            </a:p>
          </p:txBody>
        </p:sp>
        <p:sp>
          <p:nvSpPr>
            <p:cNvPr id="23" name="Rechteck 7">
              <a:extLst>
                <a:ext uri="{FF2B5EF4-FFF2-40B4-BE49-F238E27FC236}">
                  <a16:creationId xmlns:a16="http://schemas.microsoft.com/office/drawing/2014/main" id="{D9175710-A129-9AD0-D7F6-A23C9CA2F48F}"/>
                </a:ext>
              </a:extLst>
            </p:cNvPr>
            <p:cNvSpPr/>
            <p:nvPr/>
          </p:nvSpPr>
          <p:spPr>
            <a:xfrm>
              <a:off x="9005662" y="637140"/>
              <a:ext cx="2041831" cy="1629243"/>
            </a:xfrm>
            <a:prstGeom prst="rect">
              <a:avLst/>
            </a:prstGeom>
            <a:solidFill>
              <a:srgbClr val="FFA615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000" b="1" i="0" u="none" strike="noStrike" kern="1200" cap="none" spc="0" normalizeH="0" baseline="0" noProof="0" dirty="0">
                <a:ln>
                  <a:noFill/>
                </a:ln>
                <a:solidFill>
                  <a:srgbClr val="5F5F5E"/>
                </a:solidFill>
                <a:effectLst/>
                <a:uLnTx/>
                <a:uFillTx/>
                <a:latin typeface="Manrope" pitchFamily="2" charset="0"/>
                <a:ea typeface="+mn-ea"/>
                <a:cs typeface="+mn-cs"/>
              </a:endParaRPr>
            </a:p>
          </p:txBody>
        </p:sp>
        <p:sp>
          <p:nvSpPr>
            <p:cNvPr id="24" name="Rechteck 56">
              <a:extLst>
                <a:ext uri="{FF2B5EF4-FFF2-40B4-BE49-F238E27FC236}">
                  <a16:creationId xmlns:a16="http://schemas.microsoft.com/office/drawing/2014/main" id="{9DFA565A-0F20-FAE1-D7B4-AAB85FF52120}"/>
                </a:ext>
              </a:extLst>
            </p:cNvPr>
            <p:cNvSpPr/>
            <p:nvPr/>
          </p:nvSpPr>
          <p:spPr>
            <a:xfrm>
              <a:off x="9138802" y="1010937"/>
              <a:ext cx="1777765" cy="948312"/>
            </a:xfrm>
            <a:prstGeom prst="rect">
              <a:avLst/>
            </a:prstGeom>
            <a:solidFill>
              <a:srgbClr val="CECECE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Participation</a:t>
              </a:r>
            </a:p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Management</a:t>
              </a:r>
            </a:p>
          </p:txBody>
        </p:sp>
      </p:grpSp>
      <p:sp>
        <p:nvSpPr>
          <p:cNvPr id="4" name="Rechteck 21">
            <a:extLst>
              <a:ext uri="{FF2B5EF4-FFF2-40B4-BE49-F238E27FC236}">
                <a16:creationId xmlns:a16="http://schemas.microsoft.com/office/drawing/2014/main" id="{1A25E24A-C2F5-E75D-D7E4-C62609E26073}"/>
              </a:ext>
            </a:extLst>
          </p:cNvPr>
          <p:cNvSpPr/>
          <p:nvPr/>
        </p:nvSpPr>
        <p:spPr>
          <a:xfrm>
            <a:off x="10031165" y="2681729"/>
            <a:ext cx="1436400" cy="403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B4B4A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Registration Service </a:t>
            </a:r>
          </a:p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(CX-0006)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  <p:sp>
        <p:nvSpPr>
          <p:cNvPr id="169" name="Rechteck 7">
            <a:extLst>
              <a:ext uri="{FF2B5EF4-FFF2-40B4-BE49-F238E27FC236}">
                <a16:creationId xmlns:a16="http://schemas.microsoft.com/office/drawing/2014/main" id="{81F093F6-2B5D-0A07-3CC8-D108C3C4D653}"/>
              </a:ext>
            </a:extLst>
          </p:cNvPr>
          <p:cNvSpPr/>
          <p:nvPr/>
        </p:nvSpPr>
        <p:spPr>
          <a:xfrm>
            <a:off x="7307100" y="1751161"/>
            <a:ext cx="2041831" cy="4852833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5F5F5E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67" name="Rechteck 7">
            <a:extLst>
              <a:ext uri="{FF2B5EF4-FFF2-40B4-BE49-F238E27FC236}">
                <a16:creationId xmlns:a16="http://schemas.microsoft.com/office/drawing/2014/main" id="{0763B0CD-5859-4EDF-7EAC-37C9FA7A49D2}"/>
              </a:ext>
            </a:extLst>
          </p:cNvPr>
          <p:cNvSpPr/>
          <p:nvPr/>
        </p:nvSpPr>
        <p:spPr>
          <a:xfrm>
            <a:off x="7233202" y="1823299"/>
            <a:ext cx="2041831" cy="4852833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5F5F5E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sp>
        <p:nvSpPr>
          <p:cNvPr id="151" name="Rechteck 7">
            <a:extLst>
              <a:ext uri="{FF2B5EF4-FFF2-40B4-BE49-F238E27FC236}">
                <a16:creationId xmlns:a16="http://schemas.microsoft.com/office/drawing/2014/main" id="{2D927534-DAEF-AA2B-C248-D934E1F71161}"/>
              </a:ext>
            </a:extLst>
          </p:cNvPr>
          <p:cNvSpPr/>
          <p:nvPr/>
        </p:nvSpPr>
        <p:spPr>
          <a:xfrm>
            <a:off x="7163583" y="1895756"/>
            <a:ext cx="2041831" cy="4858058"/>
          </a:xfrm>
          <a:prstGeom prst="rect">
            <a:avLst/>
          </a:prstGeom>
          <a:solidFill>
            <a:srgbClr val="FFA615"/>
          </a:solidFill>
          <a:ln w="31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  <a:p>
            <a:pPr marL="0" marR="0" lvl="0" indent="0" algn="ctr" defTabSz="91437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000" b="1" i="0" u="none" strike="noStrike" kern="1200" cap="none" spc="0" normalizeH="0" baseline="0" noProof="0" dirty="0">
              <a:ln>
                <a:noFill/>
              </a:ln>
              <a:solidFill>
                <a:srgbClr val="5F5F5E"/>
              </a:solidFill>
              <a:effectLst/>
              <a:uLnTx/>
              <a:uFillTx/>
              <a:latin typeface="Manrope" pitchFamily="2" charset="0"/>
              <a:ea typeface="+mn-ea"/>
              <a:cs typeface="+mn-cs"/>
            </a:endParaRPr>
          </a:p>
        </p:txBody>
      </p: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EBF97665-5EDC-0B61-B436-3B1F6A28BD75}"/>
              </a:ext>
            </a:extLst>
          </p:cNvPr>
          <p:cNvGrpSpPr/>
          <p:nvPr/>
        </p:nvGrpSpPr>
        <p:grpSpPr>
          <a:xfrm>
            <a:off x="7317594" y="2245718"/>
            <a:ext cx="1777765" cy="950400"/>
            <a:chOff x="7315998" y="2127097"/>
            <a:chExt cx="1777765" cy="950400"/>
          </a:xfrm>
        </p:grpSpPr>
        <p:sp>
          <p:nvSpPr>
            <p:cNvPr id="123" name="Rechteck 56">
              <a:extLst>
                <a:ext uri="{FF2B5EF4-FFF2-40B4-BE49-F238E27FC236}">
                  <a16:creationId xmlns:a16="http://schemas.microsoft.com/office/drawing/2014/main" id="{9191995B-DF99-A2D2-5EE0-65E3C94C72EA}"/>
                </a:ext>
              </a:extLst>
            </p:cNvPr>
            <p:cNvSpPr/>
            <p:nvPr/>
          </p:nvSpPr>
          <p:spPr>
            <a:xfrm>
              <a:off x="7315998" y="2127097"/>
              <a:ext cx="1777765" cy="950400"/>
            </a:xfrm>
            <a:prstGeom prst="rect">
              <a:avLst/>
            </a:prstGeom>
            <a:solidFill>
              <a:srgbClr val="CECECE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Data Exchange </a:t>
              </a:r>
            </a:p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Management</a:t>
              </a:r>
            </a:p>
          </p:txBody>
        </p:sp>
        <p:sp>
          <p:nvSpPr>
            <p:cNvPr id="121" name="Rechteck 21">
              <a:extLst>
                <a:ext uri="{FF2B5EF4-FFF2-40B4-BE49-F238E27FC236}">
                  <a16:creationId xmlns:a16="http://schemas.microsoft.com/office/drawing/2014/main" id="{A6D417AD-87C3-88AD-CAB1-025BCB974628}"/>
                </a:ext>
              </a:extLst>
            </p:cNvPr>
            <p:cNvSpPr/>
            <p:nvPr/>
          </p:nvSpPr>
          <p:spPr>
            <a:xfrm>
              <a:off x="7474204" y="2558474"/>
              <a:ext cx="1436400" cy="4030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Dataspace Participant Agent </a:t>
              </a:r>
              <a:r>
                <a:rPr kumimoji="0" 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(aka EDC Connector)</a:t>
              </a:r>
            </a:p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(CX-0018)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4B4B4A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A42296FF-2694-141F-BA26-E7ECE0B19BAA}"/>
              </a:ext>
            </a:extLst>
          </p:cNvPr>
          <p:cNvGrpSpPr/>
          <p:nvPr/>
        </p:nvGrpSpPr>
        <p:grpSpPr>
          <a:xfrm>
            <a:off x="7340121" y="4850920"/>
            <a:ext cx="1777765" cy="950400"/>
            <a:chOff x="9132240" y="4712052"/>
            <a:chExt cx="1777765" cy="950776"/>
          </a:xfrm>
        </p:grpSpPr>
        <p:sp>
          <p:nvSpPr>
            <p:cNvPr id="3" name="Rechteck 56">
              <a:extLst>
                <a:ext uri="{FF2B5EF4-FFF2-40B4-BE49-F238E27FC236}">
                  <a16:creationId xmlns:a16="http://schemas.microsoft.com/office/drawing/2014/main" id="{FC635E49-E9D4-C511-BB32-BF61B0D7401B}"/>
                </a:ext>
              </a:extLst>
            </p:cNvPr>
            <p:cNvSpPr/>
            <p:nvPr/>
          </p:nvSpPr>
          <p:spPr>
            <a:xfrm>
              <a:off x="9132240" y="4712052"/>
              <a:ext cx="1777765" cy="950776"/>
            </a:xfrm>
            <a:prstGeom prst="rect">
              <a:avLst/>
            </a:prstGeom>
            <a:solidFill>
              <a:srgbClr val="CECECE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Company Identity &amp; Attestation Management</a:t>
              </a:r>
            </a:p>
          </p:txBody>
        </p:sp>
        <p:sp>
          <p:nvSpPr>
            <p:cNvPr id="2" name="Rechteck 21">
              <a:extLst>
                <a:ext uri="{FF2B5EF4-FFF2-40B4-BE49-F238E27FC236}">
                  <a16:creationId xmlns:a16="http://schemas.microsoft.com/office/drawing/2014/main" id="{351375AF-A99E-8CC9-FFED-B10E9E424E9E}"/>
                </a:ext>
              </a:extLst>
            </p:cNvPr>
            <p:cNvSpPr/>
            <p:nvPr/>
          </p:nvSpPr>
          <p:spPr>
            <a:xfrm>
              <a:off x="9302172" y="5116838"/>
              <a:ext cx="1436400" cy="403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Participant Wallet</a:t>
              </a:r>
            </a:p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(CX-0149)</a:t>
              </a: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053A3EAF-578D-3BD6-9EAA-2626A14F66CE}"/>
              </a:ext>
            </a:extLst>
          </p:cNvPr>
          <p:cNvGrpSpPr/>
          <p:nvPr/>
        </p:nvGrpSpPr>
        <p:grpSpPr>
          <a:xfrm>
            <a:off x="7316186" y="3302938"/>
            <a:ext cx="1777765" cy="1442552"/>
            <a:chOff x="7315998" y="2904687"/>
            <a:chExt cx="1777765" cy="1442552"/>
          </a:xfrm>
        </p:grpSpPr>
        <p:sp>
          <p:nvSpPr>
            <p:cNvPr id="27" name="Rechteck 56">
              <a:extLst>
                <a:ext uri="{FF2B5EF4-FFF2-40B4-BE49-F238E27FC236}">
                  <a16:creationId xmlns:a16="http://schemas.microsoft.com/office/drawing/2014/main" id="{471E9413-69DB-4E6F-F3E4-3F6B4D5E4B94}"/>
                </a:ext>
              </a:extLst>
            </p:cNvPr>
            <p:cNvSpPr/>
            <p:nvPr/>
          </p:nvSpPr>
          <p:spPr>
            <a:xfrm>
              <a:off x="7315998" y="2904687"/>
              <a:ext cx="1777765" cy="1442552"/>
            </a:xfrm>
            <a:prstGeom prst="rect">
              <a:avLst/>
            </a:prstGeom>
            <a:solidFill>
              <a:srgbClr val="CECECE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Digital Twin </a:t>
              </a:r>
            </a:p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Management</a:t>
              </a:r>
            </a:p>
          </p:txBody>
        </p:sp>
        <p:sp>
          <p:nvSpPr>
            <p:cNvPr id="127" name="Rechteck 21">
              <a:extLst>
                <a:ext uri="{FF2B5EF4-FFF2-40B4-BE49-F238E27FC236}">
                  <a16:creationId xmlns:a16="http://schemas.microsoft.com/office/drawing/2014/main" id="{29508198-6472-B78E-74D3-A105DAF36401}"/>
                </a:ext>
              </a:extLst>
            </p:cNvPr>
            <p:cNvSpPr/>
            <p:nvPr/>
          </p:nvSpPr>
          <p:spPr>
            <a:xfrm>
              <a:off x="7486518" y="3310067"/>
              <a:ext cx="1436400" cy="4030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Digital Twin Registry</a:t>
              </a:r>
            </a:p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(CX-0002)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4B4B4A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  <p:sp>
          <p:nvSpPr>
            <p:cNvPr id="128" name="Rechteck 21">
              <a:extLst>
                <a:ext uri="{FF2B5EF4-FFF2-40B4-BE49-F238E27FC236}">
                  <a16:creationId xmlns:a16="http://schemas.microsoft.com/office/drawing/2014/main" id="{E807C69D-02EA-E478-C960-43BD90EDB599}"/>
                </a:ext>
              </a:extLst>
            </p:cNvPr>
            <p:cNvSpPr/>
            <p:nvPr/>
          </p:nvSpPr>
          <p:spPr>
            <a:xfrm>
              <a:off x="7486518" y="3780974"/>
              <a:ext cx="1436400" cy="40304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Submodel</a:t>
              </a: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 Service</a:t>
              </a:r>
            </a:p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(CX-0002)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4B4B4A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E8B726E4-5B93-17FF-70B1-C24D06CD1295}"/>
              </a:ext>
            </a:extLst>
          </p:cNvPr>
          <p:cNvGrpSpPr/>
          <p:nvPr/>
        </p:nvGrpSpPr>
        <p:grpSpPr>
          <a:xfrm>
            <a:off x="-742719" y="3303503"/>
            <a:ext cx="1656000" cy="950400"/>
            <a:chOff x="-707256" y="4489503"/>
            <a:chExt cx="1656000" cy="826929"/>
          </a:xfrm>
        </p:grpSpPr>
        <p:sp>
          <p:nvSpPr>
            <p:cNvPr id="6" name="Rechteck 56">
              <a:extLst>
                <a:ext uri="{FF2B5EF4-FFF2-40B4-BE49-F238E27FC236}">
                  <a16:creationId xmlns:a16="http://schemas.microsoft.com/office/drawing/2014/main" id="{B60940F7-D33D-0F8B-D925-3DC7DE8C1F04}"/>
                </a:ext>
              </a:extLst>
            </p:cNvPr>
            <p:cNvSpPr/>
            <p:nvPr/>
          </p:nvSpPr>
          <p:spPr>
            <a:xfrm>
              <a:off x="-707256" y="4489503"/>
              <a:ext cx="1656000" cy="826929"/>
            </a:xfrm>
            <a:prstGeom prst="rect">
              <a:avLst/>
            </a:prstGeom>
            <a:solidFill>
              <a:srgbClr val="CECECE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rIns="72000" bIns="46800" rtlCol="0" anchor="t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378" rtl="0" eaLnBrk="1" fontAlgn="auto" latinLnBrk="0" hangingPunct="1">
                <a:lnSpc>
                  <a:spcPct val="100000"/>
                </a:lnSpc>
                <a:spcBef>
                  <a:spcPts val="6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900" b="0" i="0" u="none" strike="noStrike" kern="1200" cap="none" spc="0" normalizeH="0" baseline="0" noProof="0" dirty="0">
                  <a:ln>
                    <a:noFill/>
                  </a:ln>
                  <a:solidFill>
                    <a:srgbClr val="5F5F5E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Data Discovery Management</a:t>
              </a:r>
            </a:p>
          </p:txBody>
        </p:sp>
        <p:sp>
          <p:nvSpPr>
            <p:cNvPr id="114" name="Rechteck 21">
              <a:extLst>
                <a:ext uri="{FF2B5EF4-FFF2-40B4-BE49-F238E27FC236}">
                  <a16:creationId xmlns:a16="http://schemas.microsoft.com/office/drawing/2014/main" id="{48926A72-A6A2-BEDC-77D4-D758E7DD882D}"/>
                </a:ext>
              </a:extLst>
            </p:cNvPr>
            <p:cNvSpPr/>
            <p:nvPr/>
          </p:nvSpPr>
          <p:spPr>
            <a:xfrm>
              <a:off x="-597456" y="4832741"/>
              <a:ext cx="1437061" cy="40320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  <a:prstDash val="soli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3200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64017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96025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728033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160041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592050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024058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456066" algn="l" defTabSz="864017" rtl="0" eaLnBrk="1" latinLnBrk="0" hangingPunct="1">
                <a:defRPr sz="170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srgbClr val="4B4B4A"/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BPN Discovery Service</a:t>
              </a:r>
            </a:p>
            <a:p>
              <a:pPr marL="0" marR="0" lvl="0" indent="0" algn="ctr" defTabSz="864017" rtl="0" eaLnBrk="1" fontAlgn="auto" latinLnBrk="0" hangingPunct="1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" panose="020B0502040504020204" pitchFamily="34" charset="0"/>
                  <a:ea typeface="Noto Sans" panose="020B0502040504020204" pitchFamily="34" charset="0"/>
                  <a:cs typeface="Noto Sans" panose="020B0502040504020204" pitchFamily="34" charset="0"/>
                </a:rPr>
                <a:t>(CX-0053)</a:t>
              </a:r>
              <a:endPara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endParaRPr>
            </a:p>
          </p:txBody>
        </p:sp>
      </p:grpSp>
      <p:sp>
        <p:nvSpPr>
          <p:cNvPr id="25" name="Rechteck 21">
            <a:extLst>
              <a:ext uri="{FF2B5EF4-FFF2-40B4-BE49-F238E27FC236}">
                <a16:creationId xmlns:a16="http://schemas.microsoft.com/office/drawing/2014/main" id="{240F2310-7C0A-0B63-19E5-199A44EB20BA}"/>
              </a:ext>
            </a:extLst>
          </p:cNvPr>
          <p:cNvSpPr/>
          <p:nvPr/>
        </p:nvSpPr>
        <p:spPr>
          <a:xfrm>
            <a:off x="4954908" y="5199616"/>
            <a:ext cx="1436400" cy="40320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  <a:prstDash val="soli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3200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4017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96025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28033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60041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92050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24058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56066" algn="l" defTabSz="864017" rtl="0" eaLnBrk="1" latinLnBrk="0" hangingPunct="1"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B4B4A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Participant Wallet</a:t>
            </a:r>
          </a:p>
          <a:p>
            <a:pPr marL="0" marR="0" lvl="0" indent="0" algn="ctr" defTabSz="864017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(CX-0149)</a:t>
            </a:r>
            <a:r>
              <a: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 </a:t>
            </a: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Noto Sans" panose="020B0502040504020204" pitchFamily="34" charset="0"/>
              <a:ea typeface="Noto Sans" panose="020B0502040504020204" pitchFamily="34" charset="0"/>
              <a:cs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051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641BA22-C31C-2162-E652-2CD7BFE84A7C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 2022 Catena-X or a Catena-X affiliate company. All rights reserved.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009C938F-CA74-40E4-3D3B-A4597C22BBB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5DFB6EE-9978-41D3-B043-A8093AA4AB5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D4AAC415-A635-CDC6-DACE-5B3485218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B034E7-FE2D-1C35-4982-DBBA6B93A9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925"/>
            <a:ext cx="11520488" cy="6408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152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2.xml><?xml version="1.0" encoding="utf-8"?>
<a:theme xmlns:a="http://schemas.openxmlformats.org/drawingml/2006/main" name="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3.xml><?xml version="1.0" encoding="utf-8"?>
<a:theme xmlns:a="http://schemas.openxmlformats.org/drawingml/2006/main" name="1_Catena-X PowerPoint Master">
  <a:themeElements>
    <a:clrScheme name="Catena-X">
      <a:dk1>
        <a:sysClr val="windowText" lastClr="000000"/>
      </a:dk1>
      <a:lt1>
        <a:sysClr val="window" lastClr="FFFFFF"/>
      </a:lt1>
      <a:dk2>
        <a:srgbClr val="E8E7E7"/>
      </a:dk2>
      <a:lt2>
        <a:srgbClr val="FFA600"/>
      </a:lt2>
      <a:accent1>
        <a:srgbClr val="FFA600"/>
      </a:accent1>
      <a:accent2>
        <a:srgbClr val="FF9900"/>
      </a:accent2>
      <a:accent3>
        <a:srgbClr val="FF8C00"/>
      </a:accent3>
      <a:accent4>
        <a:srgbClr val="B3CB2D"/>
      </a:accent4>
      <a:accent5>
        <a:srgbClr val="AFC52A"/>
      </a:accent5>
      <a:accent6>
        <a:srgbClr val="A1AD1C"/>
      </a:accent6>
      <a:hlink>
        <a:srgbClr val="000000"/>
      </a:hlink>
      <a:folHlink>
        <a:srgbClr val="000000"/>
      </a:folHlink>
    </a:clrScheme>
    <a:fontScheme name="Catana-X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20211203_2_Catena-X_PPT_Vorlage.potx" id="{422EA846-BCDF-4CB4-834E-A13B40E28A8D}" vid="{BCEB9C86-F3A5-470A-8E02-CA707553ED0F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B6932D3EDDA8143B32FA8AD5C5501B9" ma:contentTypeVersion="14" ma:contentTypeDescription="Create a new document." ma:contentTypeScope="" ma:versionID="33c1ddbf7c742165d58f4b59f1b98d8d">
  <xsd:schema xmlns:xsd="http://www.w3.org/2001/XMLSchema" xmlns:xs="http://www.w3.org/2001/XMLSchema" xmlns:p="http://schemas.microsoft.com/office/2006/metadata/properties" xmlns:ns2="e173213b-d6e6-4077-93de-fac7afb8733c" xmlns:ns3="067b8054-3481-4999-9b89-5a9a3729820c" targetNamespace="http://schemas.microsoft.com/office/2006/metadata/properties" ma:root="true" ma:fieldsID="5dc3ff5d9372e5396b331595de44d009" ns2:_="" ns3:_="">
    <xsd:import namespace="e173213b-d6e6-4077-93de-fac7afb8733c"/>
    <xsd:import namespace="067b8054-3481-4999-9b89-5a9a3729820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3213b-d6e6-4077-93de-fac7afb873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51ef69f-b95c-4ae8-865a-c403d19ffde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7b8054-3481-4999-9b89-5a9a3729820c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7ef3ca2-985a-45de-9c4c-1141e191c108}" ma:internalName="TaxCatchAll" ma:showField="CatchAllData" ma:web="067b8054-3481-4999-9b89-5a9a3729820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73213b-d6e6-4077-93de-fac7afb8733c">
      <Terms xmlns="http://schemas.microsoft.com/office/infopath/2007/PartnerControls"/>
    </lcf76f155ced4ddcb4097134ff3c332f>
    <TaxCatchAll xmlns="067b8054-3481-4999-9b89-5a9a3729820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27BFC8-5EE7-434B-8C5F-98AF07035CC2}">
  <ds:schemaRefs>
    <ds:schemaRef ds:uri="067b8054-3481-4999-9b89-5a9a3729820c"/>
    <ds:schemaRef ds:uri="e173213b-d6e6-4077-93de-fac7afb8733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92D651-CF17-458D-BAB0-968B56BA4133}">
  <ds:schemaRefs>
    <ds:schemaRef ds:uri="http://schemas.openxmlformats.org/package/2006/metadata/core-propertie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e173213b-d6e6-4077-93de-fac7afb8733c"/>
    <ds:schemaRef ds:uri="http://schemas.microsoft.com/office/infopath/2007/PartnerControls"/>
    <ds:schemaRef ds:uri="067b8054-3481-4999-9b89-5a9a3729820c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77F7475D-D88E-43AF-984A-75F02EC940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20211203_2_Catena-X_PPT_Vorlage</Template>
  <TotalTime>0</TotalTime>
  <Words>419</Words>
  <Application>Microsoft Macintosh PowerPoint</Application>
  <PresentationFormat>Benutzerdefiniert</PresentationFormat>
  <Paragraphs>122</Paragraphs>
  <Slides>2</Slides>
  <Notes>2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3</vt:i4>
      </vt:variant>
      <vt:variant>
        <vt:lpstr>Eingebettete OLE-Server</vt:lpstr>
      </vt:variant>
      <vt:variant>
        <vt:i4>2</vt:i4>
      </vt:variant>
      <vt:variant>
        <vt:lpstr>Folientitel</vt:lpstr>
      </vt:variant>
      <vt:variant>
        <vt:i4>2</vt:i4>
      </vt:variant>
    </vt:vector>
  </HeadingPairs>
  <TitlesOfParts>
    <vt:vector size="11" baseType="lpstr">
      <vt:lpstr>Arial</vt:lpstr>
      <vt:lpstr>Calibri</vt:lpstr>
      <vt:lpstr>Manrope</vt:lpstr>
      <vt:lpstr>Noto Sans</vt:lpstr>
      <vt:lpstr>Catena-X PowerPoint Master</vt:lpstr>
      <vt:lpstr>Catena-X PowerPoint Master</vt:lpstr>
      <vt:lpstr>1_Catena-X PowerPoint Master</vt:lpstr>
      <vt:lpstr>think-cell Folie</vt:lpstr>
      <vt:lpstr>think-cell Slide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 steht die Überschrift der Präsentation</dc:title>
  <dc:creator>Schilcher, Helen</dc:creator>
  <cp:lastModifiedBy>Theresa Hilger</cp:lastModifiedBy>
  <cp:revision>25</cp:revision>
  <cp:lastPrinted>2023-09-25T09:17:58Z</cp:lastPrinted>
  <dcterms:created xsi:type="dcterms:W3CDTF">2021-12-08T08:40:32Z</dcterms:created>
  <dcterms:modified xsi:type="dcterms:W3CDTF">2025-08-28T12:54:34Z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0x0101000B6932D3EDDA8143B32FA8AD5C5501B9</vt:lpwstr>
  </property>
  <property fmtid="{D5CDD505-2E9C-101B-9397-08002B2CF9AE}" pid="3" name="MSIP_Label_7294a1c8-9899-41e7-8f6e-8b1b3c79592a_Enabled">
    <vt:lpwstr>true</vt:lpwstr>
  </property>
  <property fmtid="{D5CDD505-2E9C-101B-9397-08002B2CF9AE}" pid="4" name="MSIP_Label_7294a1c8-9899-41e7-8f6e-8b1b3c79592a_Name">
    <vt:lpwstr>Internal sub2 (no marking)</vt:lpwstr>
  </property>
  <property fmtid="{D5CDD505-2E9C-101B-9397-08002B2CF9AE}" pid="5" name="MSIP_Label_7294a1c8-9899-41e7-8f6e-8b1b3c79592a_Method">
    <vt:lpwstr>Privileged</vt:lpwstr>
  </property>
  <property fmtid="{D5CDD505-2E9C-101B-9397-08002B2CF9AE}" pid="6" name="MSIP_Label_7294a1c8-9899-41e7-8f6e-8b1b3c79592a_SetDate">
    <vt:lpwstr>2022-10-12T17:25:59Z</vt:lpwstr>
  </property>
  <property fmtid="{D5CDD505-2E9C-101B-9397-08002B2CF9AE}" pid="7" name="MSIP_Label_7294a1c8-9899-41e7-8f6e-8b1b3c79592a_ActionId">
    <vt:lpwstr>8e3a4931-6d70-4069-9dee-2ffb7d7eda15</vt:lpwstr>
  </property>
  <property fmtid="{D5CDD505-2E9C-101B-9397-08002B2CF9AE}" pid="8" name="MSIP_Label_7294a1c8-9899-41e7-8f6e-8b1b3c79592a_ContentBits">
    <vt:lpwstr>0</vt:lpwstr>
  </property>
  <property fmtid="{D5CDD505-2E9C-101B-9397-08002B2CF9AE}" pid="9" name="MSIP_Label_7294a1c8-9899-41e7-8f6e-8b1b3c79592a_SiteId">
    <vt:lpwstr>eb70b763-b6d7-4486-8555-8831709a784e</vt:lpwstr>
  </property>
  <property fmtid="{D5CDD505-2E9C-101B-9397-08002B2CF9AE}" pid="10" name="MediaServiceImageTags">
    <vt:lpwstr/>
  </property>
</Properties>
</file>