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solidFill>
                <a:srgbClr val="4A4A4B"/>
              </a:solidFill>
              <a:prstDash val="solid"/>
              <a:miter lim="400000"/>
            </a:ln>
          </a:left>
          <a:right>
            <a:ln w="12700" cap="flat">
              <a:solidFill>
                <a:srgbClr val="4A4A4B"/>
              </a:solidFill>
              <a:prstDash val="solid"/>
              <a:miter lim="400000"/>
            </a:ln>
          </a:right>
          <a:top>
            <a:ln w="12700" cap="flat">
              <a:solidFill>
                <a:srgbClr val="4A4A4B"/>
              </a:solidFill>
              <a:prstDash val="solid"/>
              <a:miter lim="400000"/>
            </a:ln>
          </a:top>
          <a:bottom>
            <a:ln w="12700" cap="flat">
              <a:solidFill>
                <a:srgbClr val="4A4A4B"/>
              </a:solidFill>
              <a:prstDash val="solid"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4A4A4B"/>
              </a:solidFill>
              <a:prstDash val="solid"/>
              <a:miter lim="400000"/>
            </a:ln>
          </a:right>
          <a:top>
            <a:ln w="12700" cap="flat">
              <a:solidFill>
                <a:srgbClr val="4A4A4B"/>
              </a:solidFill>
              <a:prstDash val="solid"/>
              <a:miter lim="400000"/>
            </a:ln>
          </a:top>
          <a:bottom>
            <a:ln w="12700" cap="flat">
              <a:solidFill>
                <a:srgbClr val="4A4A4B"/>
              </a:solidFill>
              <a:prstDash val="solid"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solidFill>
                <a:srgbClr val="4A4A4B"/>
              </a:solidFill>
              <a:prstDash val="solid"/>
              <a:miter lim="400000"/>
            </a:ln>
          </a:left>
          <a:right>
            <a:ln w="12700" cap="flat">
              <a:solidFill>
                <a:srgbClr val="4A4A4B"/>
              </a:solidFill>
              <a:prstDash val="solid"/>
              <a:miter lim="400000"/>
            </a:ln>
          </a:right>
          <a:top>
            <a:ln w="25400" cap="flat">
              <a:solidFill>
                <a:srgbClr val="4A4A4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solidFill>
                <a:srgbClr val="4A4A4B"/>
              </a:solidFill>
              <a:prstDash val="solid"/>
              <a:miter lim="400000"/>
            </a:ln>
          </a:left>
          <a:right>
            <a:ln w="12700" cap="flat">
              <a:solidFill>
                <a:srgbClr val="4A4A4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4A4A4B"/>
              </a:solidFill>
              <a:prstDash val="solid"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0EBE0"/>
              </a:solidFill>
              <a:prstDash val="solid"/>
              <a:miter lim="400000"/>
            </a:ln>
          </a:insideV>
        </a:tcBdr>
        <a:fill>
          <a:solidFill>
            <a:srgbClr val="54BAE0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0EBE0"/>
              </a:solidFill>
              <a:prstDash val="solid"/>
              <a:miter lim="400000"/>
            </a:ln>
          </a:left>
          <a:right>
            <a:ln w="12700" cap="flat">
              <a:solidFill>
                <a:srgbClr val="F0EBE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F0EBE0"/>
              </a:solidFill>
              <a:prstDash val="solid"/>
              <a:miter lim="400000"/>
            </a:ln>
          </a:insideH>
          <a:insideV>
            <a:ln w="12700" cap="flat">
              <a:solidFill>
                <a:srgbClr val="F0EBE0"/>
              </a:solidFill>
              <a:prstDash val="solid"/>
              <a:miter lim="400000"/>
            </a:ln>
          </a:insideV>
        </a:tcBdr>
        <a:fill>
          <a:solidFill>
            <a:srgbClr val="54BAE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0EBE0"/>
          </a:solidFill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C6DFB5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0EBE0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7A79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0EBE0"/>
          </a:solidFill>
        </a:fill>
      </a:tcStyle>
    </a:wholeTbl>
    <a:band2H>
      <a:tcTxStyle b="def" i="def"/>
      <a:tcStyle>
        <a:tcBdr/>
        <a:fill>
          <a:solidFill>
            <a:srgbClr val="E4E1D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DAD7D3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0EBE0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34388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FEBE1"/>
          </a:solidFill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D0CCC4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5413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D0CCC4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B7B5B1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B7B5B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_rels/chart6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6.xlsx"/></Relationships>

</file>

<file path=ppt/charts/_rels/chart7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7.xlsx"/></Relationships>

</file>

<file path=ppt/charts/_rels/chart8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8.xlsx"/></Relationships>

</file>

<file path=ppt/charts/_rels/chart9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9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view3D>
      <c:rotX val="76"/>
      <c:hPercent val="55"/>
      <c:rotY val="0"/>
      <c:depthPercent val="100"/>
      <c:rAngAx val="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3D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27AAF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127000" dist="0" dir="7320000">
                <a:srgbClr val="000000">
                  <a:alpha val="55000"/>
                </a:srgbClr>
              </a:outerShdw>
            </a:effectLst>
            <a:sp3d prstMaterial="matte"/>
          </c:spPr>
          <c:explosion val="0"/>
          <c:dPt>
            <c:idx val="0"/>
            <c:explosion val="0"/>
            <c:spPr>
              <a:solidFill>
                <a:srgbClr val="227AAF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1"/>
            <c:explosion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2"/>
            <c:explosion val="0"/>
            <c:spPr>
              <a:solidFill>
                <a:schemeClr val="accent3">
                  <a:hueOff val="-38674"/>
                  <a:satOff val="-11856"/>
                  <a:lumOff val="-9051"/>
                </a:schemeClr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3"/>
            <c:explosion val="0"/>
            <c:spPr>
              <a:solidFill>
                <a:srgbClr val="FFC40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4"/>
            <c:explosion val="0"/>
            <c:spPr>
              <a:solidFill>
                <a:srgbClr val="F5272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5"/>
            <c:explosion val="0"/>
            <c:spPr>
              <a:solidFill>
                <a:srgbClr val="F77A0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Avenir Next Regular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91.000000</c:v>
                </c:pt>
                <c:pt idx="1">
                  <c:v>76.000000</c:v>
                </c:pt>
                <c:pt idx="2">
                  <c:v>28.000000</c:v>
                </c:pt>
                <c:pt idx="3">
                  <c:v>26.000000</c:v>
                </c:pt>
                <c:pt idx="4">
                  <c:v>21.000000</c:v>
                </c:pt>
                <c:pt idx="5">
                  <c:v>18.000000</c:v>
                </c:pt>
              </c:numCache>
            </c:numRef>
          </c:val>
        </c:ser>
      </c:pie3D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view3D>
      <c:rotX val="76"/>
      <c:hPercent val="55"/>
      <c:rotY val="0"/>
      <c:depthPercent val="100"/>
      <c:rAngAx val="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3D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27AAF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127000" dist="0" dir="7320000">
                <a:srgbClr val="000000">
                  <a:alpha val="55000"/>
                </a:srgbClr>
              </a:outerShdw>
            </a:effectLst>
            <a:sp3d prstMaterial="matte"/>
          </c:spPr>
          <c:explosion val="0"/>
          <c:dPt>
            <c:idx val="0"/>
            <c:explosion val="0"/>
            <c:spPr>
              <a:solidFill>
                <a:srgbClr val="227AAF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1"/>
            <c:explosion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2"/>
            <c:explosion val="0"/>
            <c:spPr>
              <a:solidFill>
                <a:schemeClr val="accent3">
                  <a:hueOff val="-38674"/>
                  <a:satOff val="-11856"/>
                  <a:lumOff val="-9051"/>
                </a:schemeClr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3"/>
            <c:explosion val="0"/>
            <c:spPr>
              <a:solidFill>
                <a:srgbClr val="FFC40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4"/>
            <c:explosion val="0"/>
            <c:spPr>
              <a:solidFill>
                <a:srgbClr val="F5272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5"/>
            <c:explosion val="0"/>
            <c:spPr>
              <a:solidFill>
                <a:srgbClr val="F77A0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Avenir Next Regular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91.000000</c:v>
                </c:pt>
                <c:pt idx="1">
                  <c:v>76.000000</c:v>
                </c:pt>
                <c:pt idx="2">
                  <c:v>28.000000</c:v>
                </c:pt>
                <c:pt idx="3">
                  <c:v>26.000000</c:v>
                </c:pt>
                <c:pt idx="4">
                  <c:v>21.000000</c:v>
                </c:pt>
                <c:pt idx="5">
                  <c:v>18.000000</c:v>
                </c:pt>
              </c:numCache>
            </c:numRef>
          </c:val>
        </c:ser>
      </c:pie3D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view3D>
      <c:rotX val="76"/>
      <c:hPercent val="55"/>
      <c:rotY val="0"/>
      <c:depthPercent val="100"/>
      <c:rAngAx val="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3D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27AAF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127000" dist="0" dir="7320000">
                <a:srgbClr val="000000">
                  <a:alpha val="55000"/>
                </a:srgbClr>
              </a:outerShdw>
            </a:effectLst>
            <a:sp3d prstMaterial="matte"/>
          </c:spPr>
          <c:explosion val="0"/>
          <c:dPt>
            <c:idx val="0"/>
            <c:explosion val="0"/>
            <c:spPr>
              <a:solidFill>
                <a:srgbClr val="227AAF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1"/>
            <c:explosion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2"/>
            <c:explosion val="0"/>
            <c:spPr>
              <a:solidFill>
                <a:schemeClr val="accent3">
                  <a:hueOff val="-38674"/>
                  <a:satOff val="-11856"/>
                  <a:lumOff val="-9051"/>
                </a:schemeClr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3"/>
            <c:explosion val="0"/>
            <c:spPr>
              <a:solidFill>
                <a:srgbClr val="FFC40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4"/>
            <c:explosion val="0"/>
            <c:spPr>
              <a:solidFill>
                <a:srgbClr val="F5272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5"/>
            <c:explosion val="0"/>
            <c:spPr>
              <a:solidFill>
                <a:srgbClr val="F77A0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Avenir Next Regular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91.000000</c:v>
                </c:pt>
                <c:pt idx="1">
                  <c:v>76.000000</c:v>
                </c:pt>
                <c:pt idx="2">
                  <c:v>28.000000</c:v>
                </c:pt>
                <c:pt idx="3">
                  <c:v>26.000000</c:v>
                </c:pt>
                <c:pt idx="4">
                  <c:v>21.000000</c:v>
                </c:pt>
                <c:pt idx="5">
                  <c:v>18.000000</c:v>
                </c:pt>
              </c:numCache>
            </c:numRef>
          </c:val>
        </c:ser>
      </c:pie3D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view3D>
      <c:rotX val="76"/>
      <c:hPercent val="55"/>
      <c:rotY val="0"/>
      <c:depthPercent val="100"/>
      <c:rAngAx val="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3D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27AAF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127000" dist="0" dir="7320000">
                <a:srgbClr val="000000">
                  <a:alpha val="55000"/>
                </a:srgbClr>
              </a:outerShdw>
            </a:effectLst>
            <a:sp3d prstMaterial="matte"/>
          </c:spPr>
          <c:explosion val="0"/>
          <c:dPt>
            <c:idx val="0"/>
            <c:explosion val="0"/>
            <c:spPr>
              <a:solidFill>
                <a:srgbClr val="227AAF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1"/>
            <c:explosion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2"/>
            <c:explosion val="0"/>
            <c:spPr>
              <a:solidFill>
                <a:schemeClr val="accent3">
                  <a:hueOff val="-38674"/>
                  <a:satOff val="-11856"/>
                  <a:lumOff val="-9051"/>
                </a:schemeClr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3"/>
            <c:explosion val="0"/>
            <c:spPr>
              <a:solidFill>
                <a:srgbClr val="FFC40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4"/>
            <c:explosion val="0"/>
            <c:spPr>
              <a:solidFill>
                <a:srgbClr val="F5272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5"/>
            <c:explosion val="0"/>
            <c:spPr>
              <a:solidFill>
                <a:srgbClr val="F77A0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Avenir Next Regular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91.000000</c:v>
                </c:pt>
                <c:pt idx="1">
                  <c:v>76.000000</c:v>
                </c:pt>
                <c:pt idx="2">
                  <c:v>28.000000</c:v>
                </c:pt>
                <c:pt idx="3">
                  <c:v>26.000000</c:v>
                </c:pt>
                <c:pt idx="4">
                  <c:v>21.000000</c:v>
                </c:pt>
                <c:pt idx="5">
                  <c:v>18.000000</c:v>
                </c:pt>
              </c:numCache>
            </c:numRef>
          </c:val>
        </c:ser>
      </c:pie3D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view3D>
      <c:rotX val="76"/>
      <c:hPercent val="55"/>
      <c:rotY val="0"/>
      <c:depthPercent val="100"/>
      <c:rAngAx val="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3D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27AAF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127000" dist="0" dir="7320000">
                <a:srgbClr val="000000">
                  <a:alpha val="55000"/>
                </a:srgbClr>
              </a:outerShdw>
            </a:effectLst>
            <a:sp3d prstMaterial="matte"/>
          </c:spPr>
          <c:explosion val="0"/>
          <c:dPt>
            <c:idx val="0"/>
            <c:explosion val="0"/>
            <c:spPr>
              <a:solidFill>
                <a:srgbClr val="227AAF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1"/>
            <c:explosion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2"/>
            <c:explosion val="0"/>
            <c:spPr>
              <a:solidFill>
                <a:schemeClr val="accent3">
                  <a:hueOff val="-38674"/>
                  <a:satOff val="-11856"/>
                  <a:lumOff val="-9051"/>
                </a:schemeClr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3"/>
            <c:explosion val="0"/>
            <c:spPr>
              <a:solidFill>
                <a:srgbClr val="FFC40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4"/>
            <c:explosion val="0"/>
            <c:spPr>
              <a:solidFill>
                <a:srgbClr val="F5272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5"/>
            <c:explosion val="0"/>
            <c:spPr>
              <a:solidFill>
                <a:srgbClr val="F77A0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Avenir Next Regular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91.000000</c:v>
                </c:pt>
                <c:pt idx="1">
                  <c:v>76.000000</c:v>
                </c:pt>
                <c:pt idx="2">
                  <c:v>28.000000</c:v>
                </c:pt>
                <c:pt idx="3">
                  <c:v>26.000000</c:v>
                </c:pt>
                <c:pt idx="4">
                  <c:v>21.000000</c:v>
                </c:pt>
                <c:pt idx="5">
                  <c:v>18.000000</c:v>
                </c:pt>
              </c:numCache>
            </c:numRef>
          </c:val>
        </c:ser>
      </c:pie3D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view3D>
      <c:rotX val="76"/>
      <c:hPercent val="55"/>
      <c:rotY val="0"/>
      <c:depthPercent val="100"/>
      <c:rAngAx val="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3D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27AAF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127000" dist="0" dir="7320000">
                <a:srgbClr val="000000">
                  <a:alpha val="55000"/>
                </a:srgbClr>
              </a:outerShdw>
            </a:effectLst>
            <a:sp3d prstMaterial="matte"/>
          </c:spPr>
          <c:explosion val="0"/>
          <c:dPt>
            <c:idx val="0"/>
            <c:explosion val="0"/>
            <c:spPr>
              <a:solidFill>
                <a:srgbClr val="227AAF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1"/>
            <c:explosion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2"/>
            <c:explosion val="0"/>
            <c:spPr>
              <a:solidFill>
                <a:schemeClr val="accent3">
                  <a:hueOff val="-38674"/>
                  <a:satOff val="-11856"/>
                  <a:lumOff val="-9051"/>
                </a:schemeClr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3"/>
            <c:explosion val="0"/>
            <c:spPr>
              <a:solidFill>
                <a:srgbClr val="FFC40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4"/>
            <c:explosion val="0"/>
            <c:spPr>
              <a:solidFill>
                <a:srgbClr val="F5272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5"/>
            <c:explosion val="0"/>
            <c:spPr>
              <a:solidFill>
                <a:srgbClr val="F77A0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Avenir Next Regular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91.000000</c:v>
                </c:pt>
                <c:pt idx="1">
                  <c:v>76.000000</c:v>
                </c:pt>
                <c:pt idx="2">
                  <c:v>28.000000</c:v>
                </c:pt>
                <c:pt idx="3">
                  <c:v>26.000000</c:v>
                </c:pt>
                <c:pt idx="4">
                  <c:v>21.000000</c:v>
                </c:pt>
                <c:pt idx="5">
                  <c:v>18.000000</c:v>
                </c:pt>
              </c:numCache>
            </c:numRef>
          </c:val>
        </c:ser>
      </c:pie3D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view3D>
      <c:rotX val="76"/>
      <c:hPercent val="55"/>
      <c:rotY val="0"/>
      <c:depthPercent val="100"/>
      <c:rAngAx val="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3D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27AAF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127000" dist="0" dir="7320000">
                <a:srgbClr val="000000">
                  <a:alpha val="55000"/>
                </a:srgbClr>
              </a:outerShdw>
            </a:effectLst>
            <a:sp3d prstMaterial="matte"/>
          </c:spPr>
          <c:explosion val="0"/>
          <c:dPt>
            <c:idx val="0"/>
            <c:explosion val="0"/>
            <c:spPr>
              <a:solidFill>
                <a:srgbClr val="227AAF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1"/>
            <c:explosion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2"/>
            <c:explosion val="0"/>
            <c:spPr>
              <a:solidFill>
                <a:schemeClr val="accent3">
                  <a:hueOff val="-38674"/>
                  <a:satOff val="-11856"/>
                  <a:lumOff val="-9051"/>
                </a:schemeClr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3"/>
            <c:explosion val="0"/>
            <c:spPr>
              <a:solidFill>
                <a:srgbClr val="FFC40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4"/>
            <c:explosion val="0"/>
            <c:spPr>
              <a:solidFill>
                <a:srgbClr val="F5272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5"/>
            <c:explosion val="0"/>
            <c:spPr>
              <a:solidFill>
                <a:srgbClr val="F77A0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Avenir Next Regular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91.000000</c:v>
                </c:pt>
                <c:pt idx="1">
                  <c:v>76.000000</c:v>
                </c:pt>
                <c:pt idx="2">
                  <c:v>28.000000</c:v>
                </c:pt>
                <c:pt idx="3">
                  <c:v>26.000000</c:v>
                </c:pt>
                <c:pt idx="4">
                  <c:v>21.000000</c:v>
                </c:pt>
                <c:pt idx="5">
                  <c:v>18.000000</c:v>
                </c:pt>
              </c:numCache>
            </c:numRef>
          </c:val>
        </c:ser>
      </c:pie3D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view3D>
      <c:rotX val="76"/>
      <c:hPercent val="55"/>
      <c:rotY val="0"/>
      <c:depthPercent val="100"/>
      <c:rAngAx val="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3D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27AAF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127000" dist="0" dir="7320000">
                <a:srgbClr val="000000">
                  <a:alpha val="55000"/>
                </a:srgbClr>
              </a:outerShdw>
            </a:effectLst>
            <a:sp3d prstMaterial="matte"/>
          </c:spPr>
          <c:explosion val="0"/>
          <c:dPt>
            <c:idx val="0"/>
            <c:explosion val="0"/>
            <c:spPr>
              <a:solidFill>
                <a:srgbClr val="227AAF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1"/>
            <c:explosion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2"/>
            <c:explosion val="0"/>
            <c:spPr>
              <a:solidFill>
                <a:schemeClr val="accent3">
                  <a:hueOff val="-38674"/>
                  <a:satOff val="-11856"/>
                  <a:lumOff val="-9051"/>
                </a:schemeClr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3"/>
            <c:explosion val="0"/>
            <c:spPr>
              <a:solidFill>
                <a:srgbClr val="FFC40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4"/>
            <c:explosion val="0"/>
            <c:spPr>
              <a:solidFill>
                <a:srgbClr val="F5272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5"/>
            <c:explosion val="0"/>
            <c:spPr>
              <a:solidFill>
                <a:srgbClr val="F77A0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Avenir Next Regular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91.000000</c:v>
                </c:pt>
                <c:pt idx="1">
                  <c:v>76.000000</c:v>
                </c:pt>
                <c:pt idx="2">
                  <c:v>28.000000</c:v>
                </c:pt>
                <c:pt idx="3">
                  <c:v>26.000000</c:v>
                </c:pt>
                <c:pt idx="4">
                  <c:v>21.000000</c:v>
                </c:pt>
                <c:pt idx="5">
                  <c:v>18.000000</c:v>
                </c:pt>
              </c:numCache>
            </c:numRef>
          </c:val>
        </c:ser>
      </c:pie3D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view3D>
      <c:rotX val="76"/>
      <c:hPercent val="55"/>
      <c:rotY val="0"/>
      <c:depthPercent val="100"/>
      <c:rAngAx val="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pie3D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227AAF"/>
            </a:solidFill>
            <a:ln w="12700" cap="flat">
              <a:noFill/>
              <a:miter lim="400000"/>
            </a:ln>
            <a:effectLst>
              <a:outerShdw sx="100000" sy="100000" kx="0" ky="0" algn="tl" rotWithShape="1" blurRad="127000" dist="0" dir="7320000">
                <a:srgbClr val="000000">
                  <a:alpha val="55000"/>
                </a:srgbClr>
              </a:outerShdw>
            </a:effectLst>
            <a:sp3d prstMaterial="matte"/>
          </c:spPr>
          <c:explosion val="0"/>
          <c:dPt>
            <c:idx val="0"/>
            <c:explosion val="0"/>
            <c:spPr>
              <a:solidFill>
                <a:srgbClr val="227AAF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1"/>
            <c:explosion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2"/>
            <c:explosion val="0"/>
            <c:spPr>
              <a:solidFill>
                <a:schemeClr val="accent3">
                  <a:hueOff val="-38674"/>
                  <a:satOff val="-11856"/>
                  <a:lumOff val="-9051"/>
                </a:schemeClr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3"/>
            <c:explosion val="0"/>
            <c:spPr>
              <a:solidFill>
                <a:srgbClr val="FFC40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4"/>
            <c:explosion val="0"/>
            <c:spPr>
              <a:solidFill>
                <a:srgbClr val="F5272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Pt>
            <c:idx val="5"/>
            <c:explosion val="0"/>
            <c:spPr>
              <a:solidFill>
                <a:srgbClr val="F77A00"/>
              </a:solidFill>
              <a:ln w="12700" cap="flat">
                <a:noFill/>
                <a:miter lim="400000"/>
              </a:ln>
              <a:effectLst>
                <a:outerShdw sx="100000" sy="100000" kx="0" ky="0" algn="tl" rotWithShape="1" blurRad="127000" dist="0" dir="7320000">
                  <a:srgbClr val="000000">
                    <a:alpha val="55000"/>
                  </a:srgbClr>
                </a:outerShdw>
              </a:effectLst>
              <a:sp3d prstMaterial="matte"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Avenir Next Regular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Avenir Next Regular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91.000000</c:v>
                </c:pt>
                <c:pt idx="1">
                  <c:v>76.000000</c:v>
                </c:pt>
                <c:pt idx="2">
                  <c:v>28.000000</c:v>
                </c:pt>
                <c:pt idx="3">
                  <c:v>26.000000</c:v>
                </c:pt>
                <c:pt idx="4">
                  <c:v>21.000000</c:v>
                </c:pt>
                <c:pt idx="5">
                  <c:v>18.000000</c:v>
                </c:pt>
              </c:numCache>
            </c:numRef>
          </c:val>
        </c:ser>
      </c:pie3D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hor and Date"/>
          <p:cNvSpPr txBox="1"/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4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5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/>
          <p:nvPr>
            <p:ph type="body" sz="quarter" idx="1" hasCustomPrompt="1"/>
          </p:nvPr>
        </p:nvSpPr>
        <p:spPr>
          <a:xfrm>
            <a:off x="1727200" y="5281886"/>
            <a:ext cx="20929600" cy="31369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bg>
      <p:bgPr>
        <a:solidFill>
          <a:srgbClr val="227A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act information"/>
          <p:cNvSpPr txBox="1"/>
          <p:nvPr>
            <p:ph type="body" sz="quarter" idx="21" hasCustomPrompt="1"/>
          </p:nvPr>
        </p:nvSpPr>
        <p:spPr>
          <a:xfrm>
            <a:off x="1727200" y="8611966"/>
            <a:ext cx="20929600" cy="908813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>
                <a:solidFill>
                  <a:srgbClr val="F0EBE0"/>
                </a:solidFill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17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18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19" name="Body Level One…"/>
          <p:cNvSpPr txBox="1"/>
          <p:nvPr>
            <p:ph type="body" idx="1" hasCustomPrompt="1"/>
          </p:nvPr>
        </p:nvSpPr>
        <p:spPr>
          <a:xfrm>
            <a:off x="1727200" y="1098623"/>
            <a:ext cx="20929600" cy="7461177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Image"/>
          <p:cNvSpPr/>
          <p:nvPr>
            <p:ph type="pic" idx="21"/>
          </p:nvPr>
        </p:nvSpPr>
        <p:spPr>
          <a:xfrm>
            <a:off x="-25400" y="-5359400"/>
            <a:ext cx="24422100" cy="24422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8" name="Body Level One…"/>
          <p:cNvSpPr txBox="1"/>
          <p:nvPr>
            <p:ph type="body" sz="quarter" idx="1" hasCustomPrompt="1"/>
          </p:nvPr>
        </p:nvSpPr>
        <p:spPr>
          <a:xfrm>
            <a:off x="1409700" y="2119884"/>
            <a:ext cx="10775585" cy="1936416"/>
          </a:xfrm>
          <a:prstGeom prst="rect">
            <a:avLst/>
          </a:prstGeom>
        </p:spPr>
        <p:txBody>
          <a:bodyPr/>
          <a:lstStyle>
            <a:lvl1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9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30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31" name="Attribution"/>
          <p:cNvSpPr txBox="1"/>
          <p:nvPr>
            <p:ph type="body" sz="quarter" idx="22" hasCustomPrompt="1"/>
          </p:nvPr>
        </p:nvSpPr>
        <p:spPr>
          <a:xfrm>
            <a:off x="1409700" y="4051453"/>
            <a:ext cx="10775585" cy="543053"/>
          </a:xfrm>
          <a:prstGeom prst="rect">
            <a:avLst/>
          </a:prstGeom>
        </p:spPr>
        <p:txBody>
          <a:bodyPr anchor="ctr"/>
          <a:lstStyle>
            <a:lvl1pPr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2400">
                <a:solidFill>
                  <a:srgbClr val="227AAF"/>
                </a:solidFill>
                <a:latin typeface="Publico Text Semibold"/>
                <a:ea typeface="Publico Text Semibold"/>
                <a:cs typeface="Publico Text Semibold"/>
                <a:sym typeface="Publico Text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Image"/>
          <p:cNvSpPr/>
          <p:nvPr>
            <p:ph type="pic" sz="quarter" idx="21"/>
          </p:nvPr>
        </p:nvSpPr>
        <p:spPr>
          <a:xfrm>
            <a:off x="14727242" y="5618197"/>
            <a:ext cx="7877462" cy="78774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" name="609701706_939x626.jpg"/>
          <p:cNvSpPr/>
          <p:nvPr>
            <p:ph type="pic" sz="quarter" idx="22"/>
          </p:nvPr>
        </p:nvSpPr>
        <p:spPr>
          <a:xfrm>
            <a:off x="14700215" y="1511300"/>
            <a:ext cx="7943851" cy="5295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139465515_1890x1620.jpg"/>
          <p:cNvSpPr/>
          <p:nvPr>
            <p:ph type="pic" idx="23"/>
          </p:nvPr>
        </p:nvSpPr>
        <p:spPr>
          <a:xfrm>
            <a:off x="1778000" y="1346200"/>
            <a:ext cx="12852400" cy="1101634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21"/>
          </p:nvPr>
        </p:nvSpPr>
        <p:spPr>
          <a:xfrm>
            <a:off x="1727200" y="-1422400"/>
            <a:ext cx="21310600" cy="15989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78465776_2880x1920.jpg"/>
          <p:cNvSpPr/>
          <p:nvPr>
            <p:ph type="pic" idx="21"/>
          </p:nvPr>
        </p:nvSpPr>
        <p:spPr>
          <a:xfrm>
            <a:off x="-1" y="-2527300"/>
            <a:ext cx="24384001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727200" y="10718800"/>
            <a:ext cx="20929600" cy="2025650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>
                <a:solidFill>
                  <a:srgbClr val="F0EBE0"/>
                </a:solidFill>
              </a:defRPr>
            </a:lvl1pPr>
            <a:lvl2pPr>
              <a:spcBef>
                <a:spcPts val="2000"/>
              </a:spcBef>
              <a:defRPr>
                <a:solidFill>
                  <a:srgbClr val="F0EBE0"/>
                </a:solidFill>
              </a:defRPr>
            </a:lvl2pPr>
            <a:lvl3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3pPr>
            <a:lvl4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4pPr>
            <a:lvl5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Presentation Title"/>
          <p:cNvSpPr txBox="1"/>
          <p:nvPr>
            <p:ph type="title" hasCustomPrompt="1"/>
          </p:nvPr>
        </p:nvSpPr>
        <p:spPr>
          <a:xfrm>
            <a:off x="1727200" y="7817246"/>
            <a:ext cx="20929600" cy="27999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6" name="Author and Date"/>
          <p:cNvSpPr txBox="1"/>
          <p:nvPr>
            <p:ph type="body" sz="quarter" idx="22" hasCustomPrompt="1"/>
          </p:nvPr>
        </p:nvSpPr>
        <p:spPr>
          <a:xfrm>
            <a:off x="1727200" y="1003300"/>
            <a:ext cx="20929600" cy="48006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F0EBE0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7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139465515_1890x1620.jpg"/>
          <p:cNvSpPr/>
          <p:nvPr>
            <p:ph type="pic" idx="21"/>
          </p:nvPr>
        </p:nvSpPr>
        <p:spPr>
          <a:xfrm>
            <a:off x="-3352800" y="0"/>
            <a:ext cx="16002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7" name="Slide Title"/>
          <p:cNvSpPr txBox="1"/>
          <p:nvPr>
            <p:ph type="title" hasCustomPrompt="1"/>
          </p:nvPr>
        </p:nvSpPr>
        <p:spPr>
          <a:xfrm>
            <a:off x="13665200" y="4394200"/>
            <a:ext cx="9271000" cy="2540000"/>
          </a:xfrm>
          <a:prstGeom prst="rect">
            <a:avLst/>
          </a:prstGeom>
        </p:spPr>
        <p:txBody>
          <a:bodyPr anchor="t"/>
          <a:lstStyle>
            <a:lvl1pPr algn="l">
              <a:defRPr spc="-80" sz="8000"/>
            </a:lvl1pPr>
          </a:lstStyle>
          <a:p>
            <a:pPr/>
            <a:r>
              <a:t>Slide Title</a:t>
            </a:r>
          </a:p>
        </p:txBody>
      </p:sp>
      <p:sp>
        <p:nvSpPr>
          <p:cNvPr id="38" name="Body Level One…"/>
          <p:cNvSpPr txBox="1"/>
          <p:nvPr>
            <p:ph type="body" sz="quarter" idx="1" hasCustomPrompt="1"/>
          </p:nvPr>
        </p:nvSpPr>
        <p:spPr>
          <a:xfrm>
            <a:off x="13665200" y="7010400"/>
            <a:ext cx="9271000" cy="2312637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</a:lvl1pPr>
            <a:lvl2pPr algn="l">
              <a:lnSpc>
                <a:spcPct val="80000"/>
              </a:lnSpc>
            </a:lvl2pPr>
            <a:lvl3pPr algn="l">
              <a:lnSpc>
                <a:spcPct val="80000"/>
              </a:lnSpc>
            </a:lvl3pPr>
            <a:lvl4pPr algn="l">
              <a:lnSpc>
                <a:spcPct val="80000"/>
              </a:lnSpc>
            </a:lvl4pPr>
            <a:lvl5pPr algn="l">
              <a:lnSpc>
                <a:spcPct val="80000"/>
              </a:lnSpc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9" name="Author and Date"/>
          <p:cNvSpPr txBox="1"/>
          <p:nvPr>
            <p:ph type="body" sz="quarter" idx="22" hasCustomPrompt="1"/>
          </p:nvPr>
        </p:nvSpPr>
        <p:spPr>
          <a:xfrm>
            <a:off x="13665200" y="3746500"/>
            <a:ext cx="9271000" cy="482600"/>
          </a:xfrm>
          <a:prstGeom prst="rect">
            <a:avLst/>
          </a:prstGeom>
        </p:spPr>
        <p:txBody>
          <a:bodyPr anchor="ctr"/>
          <a:lstStyle>
            <a:lvl1pPr algn="l"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40" name="Line"/>
          <p:cNvSpPr/>
          <p:nvPr/>
        </p:nvSpPr>
        <p:spPr>
          <a:xfrm>
            <a:off x="13665200" y="3721100"/>
            <a:ext cx="92837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41" name="Line"/>
          <p:cNvSpPr/>
          <p:nvPr/>
        </p:nvSpPr>
        <p:spPr>
          <a:xfrm>
            <a:off x="13665200" y="9525000"/>
            <a:ext cx="9283700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Title"/>
          <p:cNvSpPr txBox="1"/>
          <p:nvPr>
            <p:ph type="title" hasCustomPrompt="1"/>
          </p:nvPr>
        </p:nvSpPr>
        <p:spPr>
          <a:xfrm>
            <a:off x="1727200" y="1739900"/>
            <a:ext cx="20929600" cy="3225356"/>
          </a:xfrm>
          <a:prstGeom prst="rect">
            <a:avLst/>
          </a:prstGeom>
        </p:spPr>
        <p:txBody>
          <a:bodyPr anchor="t"/>
          <a:lstStyle/>
          <a:p>
            <a:pPr/>
            <a:r>
              <a:t>Slide Title</a:t>
            </a:r>
          </a:p>
        </p:txBody>
      </p:sp>
      <p:sp>
        <p:nvSpPr>
          <p:cNvPr id="50" name="Author and Date"/>
          <p:cNvSpPr txBox="1"/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51" name="Body Level One…"/>
          <p:cNvSpPr txBox="1"/>
          <p:nvPr>
            <p:ph type="body" sz="half" idx="1" hasCustomPrompt="1"/>
          </p:nvPr>
        </p:nvSpPr>
        <p:spPr>
          <a:xfrm>
            <a:off x="1727200" y="4965700"/>
            <a:ext cx="20929600" cy="6165850"/>
          </a:xfrm>
          <a:prstGeom prst="rect">
            <a:avLst/>
          </a:prstGeom>
        </p:spPr>
        <p:txBody>
          <a:bodyPr numCol="2" spcCol="1046480"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dy Level One…"/>
          <p:cNvSpPr txBox="1"/>
          <p:nvPr>
            <p:ph type="body" sz="half" idx="1" hasCustomPrompt="1"/>
          </p:nvPr>
        </p:nvSpPr>
        <p:spPr>
          <a:xfrm>
            <a:off x="1727200" y="4965700"/>
            <a:ext cx="20929600" cy="6165850"/>
          </a:xfrm>
          <a:prstGeom prst="rect">
            <a:avLst/>
          </a:prstGeom>
        </p:spPr>
        <p:txBody>
          <a:bodyPr numCol="2" spcCol="1046480"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ody Level One…"/>
          <p:cNvSpPr txBox="1"/>
          <p:nvPr>
            <p:ph type="body" sz="quarter" idx="1" hasCustomPrompt="1"/>
          </p:nvPr>
        </p:nvSpPr>
        <p:spPr>
          <a:xfrm>
            <a:off x="13665200" y="7635875"/>
            <a:ext cx="9271000" cy="4568825"/>
          </a:xfrm>
          <a:prstGeom prst="rect">
            <a:avLst/>
          </a:prstGeom>
        </p:spPr>
        <p:txBody>
          <a:bodyPr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139465515_1890x1620.jpg"/>
          <p:cNvSpPr/>
          <p:nvPr>
            <p:ph type="pic" idx="21"/>
          </p:nvPr>
        </p:nvSpPr>
        <p:spPr>
          <a:xfrm>
            <a:off x="-3352800" y="0"/>
            <a:ext cx="16002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9" name="Slide Title"/>
          <p:cNvSpPr txBox="1"/>
          <p:nvPr>
            <p:ph type="title" hasCustomPrompt="1"/>
          </p:nvPr>
        </p:nvSpPr>
        <p:spPr>
          <a:xfrm>
            <a:off x="13665200" y="4394200"/>
            <a:ext cx="9271000" cy="2540000"/>
          </a:xfrm>
          <a:prstGeom prst="rect">
            <a:avLst/>
          </a:prstGeom>
        </p:spPr>
        <p:txBody>
          <a:bodyPr anchor="t"/>
          <a:lstStyle>
            <a:lvl1pPr algn="l">
              <a:defRPr spc="-80" sz="8000"/>
            </a:lvl1pPr>
          </a:lstStyle>
          <a:p>
            <a:pPr/>
            <a:r>
              <a:t>Slide Title</a:t>
            </a:r>
          </a:p>
        </p:txBody>
      </p:sp>
      <p:sp>
        <p:nvSpPr>
          <p:cNvPr id="70" name="Author and Date"/>
          <p:cNvSpPr txBox="1"/>
          <p:nvPr>
            <p:ph type="body" sz="quarter" idx="22" hasCustomPrompt="1"/>
          </p:nvPr>
        </p:nvSpPr>
        <p:spPr>
          <a:xfrm>
            <a:off x="13665200" y="3740611"/>
            <a:ext cx="9271000" cy="482601"/>
          </a:xfrm>
          <a:prstGeom prst="rect">
            <a:avLst/>
          </a:prstGeom>
        </p:spPr>
        <p:txBody>
          <a:bodyPr anchor="ctr"/>
          <a:lstStyle>
            <a:lvl1pPr algn="l"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71" name="Line"/>
          <p:cNvSpPr/>
          <p:nvPr/>
        </p:nvSpPr>
        <p:spPr>
          <a:xfrm>
            <a:off x="13665200" y="3721100"/>
            <a:ext cx="92837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72" name="Line"/>
          <p:cNvSpPr/>
          <p:nvPr/>
        </p:nvSpPr>
        <p:spPr>
          <a:xfrm>
            <a:off x="13665200" y="7010400"/>
            <a:ext cx="9283700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bg>
      <p:bgPr>
        <a:solidFill>
          <a:srgbClr val="227A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ection Title"/>
          <p:cNvSpPr txBox="1"/>
          <p:nvPr>
            <p:ph type="title" hasCustomPrompt="1"/>
          </p:nvPr>
        </p:nvSpPr>
        <p:spPr>
          <a:xfrm>
            <a:off x="1727200" y="5410200"/>
            <a:ext cx="20929600" cy="25400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81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82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Title"/>
          <p:cNvSpPr txBox="1"/>
          <p:nvPr>
            <p:ph type="title" hasCustomPrompt="1"/>
          </p:nvPr>
        </p:nvSpPr>
        <p:spPr>
          <a:xfrm>
            <a:off x="1727200" y="1739900"/>
            <a:ext cx="20929600" cy="3229571"/>
          </a:xfrm>
          <a:prstGeom prst="rect">
            <a:avLst/>
          </a:prstGeom>
        </p:spPr>
        <p:txBody>
          <a:bodyPr anchor="t"/>
          <a:lstStyle/>
          <a:p>
            <a:pPr/>
            <a:r>
              <a:t>Slide Title</a:t>
            </a:r>
          </a:p>
        </p:txBody>
      </p:sp>
      <p:sp>
        <p:nvSpPr>
          <p:cNvPr id="91" name="Author and Date"/>
          <p:cNvSpPr txBox="1"/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genda Title"/>
          <p:cNvSpPr txBox="1"/>
          <p:nvPr>
            <p:ph type="title" hasCustomPrompt="1"/>
          </p:nvPr>
        </p:nvSpPr>
        <p:spPr>
          <a:xfrm>
            <a:off x="1727200" y="1739900"/>
            <a:ext cx="20929600" cy="3300115"/>
          </a:xfrm>
          <a:prstGeom prst="rect">
            <a:avLst/>
          </a:prstGeom>
        </p:spPr>
        <p:txBody>
          <a:bodyPr anchor="t"/>
          <a:lstStyle/>
          <a:p>
            <a:pPr/>
            <a:r>
              <a:t>Agenda Title</a:t>
            </a:r>
          </a:p>
        </p:txBody>
      </p:sp>
      <p:sp>
        <p:nvSpPr>
          <p:cNvPr id="100" name="Body Level One…"/>
          <p:cNvSpPr txBox="1"/>
          <p:nvPr>
            <p:ph type="body" sz="half" idx="1" hasCustomPrompt="1"/>
          </p:nvPr>
        </p:nvSpPr>
        <p:spPr>
          <a:xfrm>
            <a:off x="1727200" y="5043258"/>
            <a:ext cx="20929600" cy="6172201"/>
          </a:xfrm>
          <a:prstGeom prst="rect">
            <a:avLst/>
          </a:prstGeom>
        </p:spPr>
        <p:txBody>
          <a:bodyPr/>
          <a:lstStyle>
            <a:lvl1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0EB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1727200" y="4428480"/>
            <a:ext cx="20929600" cy="2797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4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5" name="Body Level One…"/>
          <p:cNvSpPr txBox="1"/>
          <p:nvPr>
            <p:ph type="body" idx="1" hasCustomPrompt="1"/>
          </p:nvPr>
        </p:nvSpPr>
        <p:spPr>
          <a:xfrm>
            <a:off x="1727200" y="7251700"/>
            <a:ext cx="20929600" cy="2038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998832" y="13030199"/>
            <a:ext cx="386335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821531">
              <a:spcBef>
                <a:spcPts val="0"/>
              </a:spcBef>
              <a:defRPr sz="1800">
                <a:solidFill>
                  <a:srgbClr val="227AA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1pPr>
      <a:lvl2pPr marL="0" marR="0" indent="457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2pPr>
      <a:lvl3pPr marL="0" marR="0" indent="914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3pPr>
      <a:lvl4pPr marL="0" marR="0" indent="1371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4pPr>
      <a:lvl5pPr marL="0" marR="0" indent="18288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5pPr>
      <a:lvl6pPr marL="0" marR="0" indent="22860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6pPr>
      <a:lvl7pPr marL="0" marR="0" indent="2743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7pPr>
      <a:lvl8pPr marL="0" marR="0" indent="3200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8pPr>
      <a:lvl9pPr marL="0" marR="0" indent="3657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9pPr>
    </p:titleStyle>
    <p:body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1pPr>
      <a:lvl2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2pPr>
      <a:lvl3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3pPr>
      <a:lvl4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4pPr>
      <a:lvl5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5pPr>
      <a:lvl6pPr marL="0" marR="0" indent="2286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6pPr>
      <a:lvl7pPr marL="0" marR="0" indent="2743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7pPr>
      <a:lvl8pPr marL="0" marR="0" indent="3200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8pPr>
      <a:lvl9pPr marL="0" marR="0" indent="3657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chart" Target="../charts/char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chart" Target="../charts/char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chart" Target="../charts/char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chart" Target="../charts/char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chart" Target="../charts/char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chart" Target="../charts/char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chart" Target="../charts/char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chart" Target="../charts/char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chart" Target="../charts/char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Presentation 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9" name="ic_close_black_24px.png" descr="ic_close_black_24p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06675" y="3238934"/>
            <a:ext cx="304801" cy="30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lide bullet tex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2" name="placeimg_640_480_arch.jpg" descr="placeimg_640_480_arc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127" y="3303092"/>
            <a:ext cx="8128001" cy="6096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23" name="3D Pie Chart"/>
          <p:cNvGraphicFramePr/>
          <p:nvPr/>
        </p:nvGraphicFramePr>
        <p:xfrm>
          <a:off x="13798877" y="4083777"/>
          <a:ext cx="7282373" cy="777146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lide bullet tex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4" name="placeimg_640_480_arch.jpg" descr="placeimg_640_480_arc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127" y="3303092"/>
            <a:ext cx="8128001" cy="6096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5" name="3D Pie Chart"/>
          <p:cNvGraphicFramePr/>
          <p:nvPr/>
        </p:nvGraphicFramePr>
        <p:xfrm>
          <a:off x="13798877" y="4083777"/>
          <a:ext cx="7282373" cy="777146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lide bullet tex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0" name="placeimg_640_480_arch.jpg" descr="placeimg_640_480_arc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127" y="3303092"/>
            <a:ext cx="8128001" cy="6096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81" name="3D Pie Chart"/>
          <p:cNvGraphicFramePr/>
          <p:nvPr/>
        </p:nvGraphicFramePr>
        <p:xfrm>
          <a:off x="13798877" y="4083777"/>
          <a:ext cx="7282373" cy="777146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lide bullet tex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6" name="placeimg_640_480_arch.jpg" descr="placeimg_640_480_arc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127" y="3303092"/>
            <a:ext cx="8128001" cy="6096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87" name="3D Pie Chart"/>
          <p:cNvGraphicFramePr/>
          <p:nvPr/>
        </p:nvGraphicFramePr>
        <p:xfrm>
          <a:off x="13798877" y="4083777"/>
          <a:ext cx="7282373" cy="777146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lide bullet tex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2" name="placeimg_640_480_arch.jpg" descr="placeimg_640_480_arc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127" y="3303092"/>
            <a:ext cx="8128001" cy="6096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93" name="3D Pie Chart"/>
          <p:cNvGraphicFramePr/>
          <p:nvPr/>
        </p:nvGraphicFramePr>
        <p:xfrm>
          <a:off x="13798877" y="4083777"/>
          <a:ext cx="7282373" cy="777146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lide bullet tex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8" name="placeimg_640_480_arch.jpg" descr="placeimg_640_480_arc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127" y="3303092"/>
            <a:ext cx="8128001" cy="6096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99" name="3D Pie Chart"/>
          <p:cNvGraphicFramePr/>
          <p:nvPr/>
        </p:nvGraphicFramePr>
        <p:xfrm>
          <a:off x="13798877" y="4083777"/>
          <a:ext cx="7282373" cy="777146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lide bullet tex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4" name="placeimg_640_480_arch.jpg" descr="placeimg_640_480_arc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127" y="3303092"/>
            <a:ext cx="8128001" cy="6096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05" name="3D Pie Chart"/>
          <p:cNvGraphicFramePr/>
          <p:nvPr/>
        </p:nvGraphicFramePr>
        <p:xfrm>
          <a:off x="13798877" y="4083777"/>
          <a:ext cx="7282373" cy="777146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lide bullet tex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0" name="placeimg_640_480_arch.jpg" descr="placeimg_640_480_arc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127" y="3303092"/>
            <a:ext cx="8128001" cy="6096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11" name="3D Pie Chart"/>
          <p:cNvGraphicFramePr/>
          <p:nvPr/>
        </p:nvGraphicFramePr>
        <p:xfrm>
          <a:off x="13798877" y="4083777"/>
          <a:ext cx="7282373" cy="777146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lide bullet tex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6" name="placeimg_640_480_arch.jpg" descr="placeimg_640_480_arc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127" y="3303092"/>
            <a:ext cx="8128001" cy="609600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17" name="3D Pie Chart"/>
          <p:cNvGraphicFramePr/>
          <p:nvPr/>
        </p:nvGraphicFramePr>
        <p:xfrm>
          <a:off x="13798877" y="4083777"/>
          <a:ext cx="7282373" cy="777146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6_FeatureStory">
  <a:themeElements>
    <a:clrScheme name="26_FeatureStory">
      <a:dk1>
        <a:srgbClr val="000000"/>
      </a:dk1>
      <a:lt1>
        <a:srgbClr val="F0EBE0"/>
      </a:lt1>
      <a:dk2>
        <a:srgbClr val="4A4A4B"/>
      </a:dk2>
      <a:lt2>
        <a:srgbClr val="C2C3C6"/>
      </a:lt2>
      <a:accent1>
        <a:srgbClr val="53BBE0"/>
      </a:accent1>
      <a:accent2>
        <a:srgbClr val="6DCFB9"/>
      </a:accent2>
      <a:accent3>
        <a:srgbClr val="90BF72"/>
      </a:accent3>
      <a:accent4>
        <a:srgbClr val="F2C449"/>
      </a:accent4>
      <a:accent5>
        <a:srgbClr val="FF4741"/>
      </a:accent5>
      <a:accent6>
        <a:srgbClr val="FF8700"/>
      </a:accent6>
      <a:hlink>
        <a:srgbClr val="0000FF"/>
      </a:hlink>
      <a:folHlink>
        <a:srgbClr val="FF00FF"/>
      </a:folHlink>
    </a:clrScheme>
    <a:fontScheme name="26_FeatureStory">
      <a:majorFont>
        <a:latin typeface="Publico Headline Black"/>
        <a:ea typeface="Publico Headline Black"/>
        <a:cs typeface="Publico Headline Black"/>
      </a:majorFont>
      <a:minorFont>
        <a:latin typeface="Publico Headline Black"/>
        <a:ea typeface="Publico Headline Black"/>
        <a:cs typeface="Publico Headline Black"/>
      </a:minorFont>
    </a:fontScheme>
    <a:fmtScheme name="26_FeatureS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A4B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2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ublico Text Roman"/>
            <a:ea typeface="Publico Text Roman"/>
            <a:cs typeface="Publico Text Roman"/>
            <a:sym typeface="Publico Text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227AA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6_FeatureStory">
  <a:themeElements>
    <a:clrScheme name="26_FeatureStory">
      <a:dk1>
        <a:srgbClr val="000000"/>
      </a:dk1>
      <a:lt1>
        <a:srgbClr val="FFFFFF"/>
      </a:lt1>
      <a:dk2>
        <a:srgbClr val="4A4A4B"/>
      </a:dk2>
      <a:lt2>
        <a:srgbClr val="C2C3C6"/>
      </a:lt2>
      <a:accent1>
        <a:srgbClr val="53BBE0"/>
      </a:accent1>
      <a:accent2>
        <a:srgbClr val="6DCFB9"/>
      </a:accent2>
      <a:accent3>
        <a:srgbClr val="90BF72"/>
      </a:accent3>
      <a:accent4>
        <a:srgbClr val="F2C449"/>
      </a:accent4>
      <a:accent5>
        <a:srgbClr val="FF4741"/>
      </a:accent5>
      <a:accent6>
        <a:srgbClr val="FF8700"/>
      </a:accent6>
      <a:hlink>
        <a:srgbClr val="0000FF"/>
      </a:hlink>
      <a:folHlink>
        <a:srgbClr val="FF00FF"/>
      </a:folHlink>
    </a:clrScheme>
    <a:fontScheme name="26_FeatureStory">
      <a:majorFont>
        <a:latin typeface="Publico Headline Black"/>
        <a:ea typeface="Publico Headline Black"/>
        <a:cs typeface="Publico Headline Black"/>
      </a:majorFont>
      <a:minorFont>
        <a:latin typeface="Publico Headline Black"/>
        <a:ea typeface="Publico Headline Black"/>
        <a:cs typeface="Publico Headline Black"/>
      </a:minorFont>
    </a:fontScheme>
    <a:fmtScheme name="26_FeatureS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A4B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2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ublico Text Roman"/>
            <a:ea typeface="Publico Text Roman"/>
            <a:cs typeface="Publico Text Roman"/>
            <a:sym typeface="Publico Text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227AA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