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30" d="100"/>
          <a:sy n="130" d="100"/>
        </p:scale>
        <p:origin x="1266" y="-2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6858002" cy="1219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1"/>
            <a:ext cx="1728788" cy="12192002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179" y="1995312"/>
            <a:ext cx="4945261" cy="4244622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5179" y="6403623"/>
            <a:ext cx="4945261" cy="2943577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50789" y="9618138"/>
            <a:ext cx="1543050" cy="649111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22-Nov-18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5178" y="9618138"/>
            <a:ext cx="2882749" cy="6491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36703" y="9618134"/>
            <a:ext cx="433738" cy="649111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7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43" y="7652739"/>
            <a:ext cx="5575700" cy="145663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043" y="1078091"/>
            <a:ext cx="5575700" cy="5866272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18" y="9109369"/>
            <a:ext cx="5574858" cy="121328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1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70" y="1083733"/>
            <a:ext cx="5572100" cy="609600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44" y="7857068"/>
            <a:ext cx="5571258" cy="2438398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497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94" y="1083734"/>
            <a:ext cx="5232798" cy="4886096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67863" y="5983213"/>
            <a:ext cx="4923168" cy="97594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43" y="7662078"/>
            <a:ext cx="5572127" cy="2647993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22434" y="1277259"/>
            <a:ext cx="342900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863105" y="4915506"/>
            <a:ext cx="342900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5092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44" y="3793854"/>
            <a:ext cx="5572126" cy="4465484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18" y="8280275"/>
            <a:ext cx="5571284" cy="2027812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73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42046" y="1083733"/>
            <a:ext cx="5572124" cy="33866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42043" y="4754601"/>
            <a:ext cx="1798256" cy="12192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42044" y="5973801"/>
            <a:ext cx="1797324" cy="43216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39557" y="4760240"/>
            <a:ext cx="1791217" cy="12192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539556" y="5979440"/>
            <a:ext cx="1791719" cy="43216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16999" y="4754601"/>
            <a:ext cx="1797170" cy="12192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16999" y="5973801"/>
            <a:ext cx="1797170" cy="43216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22-Nov-18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689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42045" y="1083733"/>
            <a:ext cx="5572124" cy="33866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42045" y="7830393"/>
            <a:ext cx="1797323" cy="102446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42045" y="4741330"/>
            <a:ext cx="1797323" cy="27093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35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42045" y="8854861"/>
            <a:ext cx="1797323" cy="145394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25093" y="7830393"/>
            <a:ext cx="1800225" cy="102446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525093" y="4741330"/>
            <a:ext cx="1799404" cy="27093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35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524271" y="8854857"/>
            <a:ext cx="1800225" cy="144060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17070" y="7830391"/>
            <a:ext cx="1794792" cy="102446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417000" y="4741330"/>
            <a:ext cx="1797170" cy="27093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35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16999" y="8854854"/>
            <a:ext cx="1797170" cy="144061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22-Nov-18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16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00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86351" y="1083734"/>
            <a:ext cx="1127819" cy="9211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2043" y="1083734"/>
            <a:ext cx="4358582" cy="92117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70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642046" y="1099588"/>
            <a:ext cx="5572124" cy="26285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642046" y="3999088"/>
            <a:ext cx="5572124" cy="62963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4194518" y="10459160"/>
            <a:ext cx="1543050" cy="649111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22-Nov-18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2044" y="10459158"/>
            <a:ext cx="3509612" cy="6491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80431" y="10459157"/>
            <a:ext cx="433738" cy="649111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5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44" y="2523071"/>
            <a:ext cx="5572125" cy="5071532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044" y="7865533"/>
            <a:ext cx="5572125" cy="2444046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044" y="3999086"/>
            <a:ext cx="2744094" cy="62963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999086"/>
            <a:ext cx="2742306" cy="62963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24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44" y="1100671"/>
            <a:ext cx="5572125" cy="26274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177" y="3999086"/>
            <a:ext cx="2576962" cy="146473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044" y="5463820"/>
            <a:ext cx="2744095" cy="48316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38994" y="3999085"/>
            <a:ext cx="2575174" cy="146473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5463820"/>
            <a:ext cx="2742306" cy="48316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22-Nov-18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3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22-Nov-18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22-Nov-18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1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22" y="1083735"/>
            <a:ext cx="2169021" cy="291534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363" y="1053629"/>
            <a:ext cx="3313805" cy="9241838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022" y="3999086"/>
            <a:ext cx="2169021" cy="629638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6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46" y="1083733"/>
            <a:ext cx="2815472" cy="291535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24650" y="1083733"/>
            <a:ext cx="2589520" cy="9211737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44" y="3999086"/>
            <a:ext cx="2815473" cy="629638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6858002" cy="1219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6781331" cy="12192002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046" y="1099588"/>
            <a:ext cx="5572124" cy="2628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046" y="3999088"/>
            <a:ext cx="5572124" cy="6296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4518" y="10459160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22-Nov-18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044" y="10459158"/>
            <a:ext cx="350961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80431" y="10459157"/>
            <a:ext cx="43373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42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ADD22-0DEF-4B31-BE4F-C854B8D0FB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Kens E-commerce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20450-3F20-43F7-AB68-21FE5F9FF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Lets start a Consumer revolution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7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072-F759-4879-8693-2B89BD3E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" y="243247"/>
            <a:ext cx="5572124" cy="1498468"/>
          </a:xfrm>
        </p:spPr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What should be the minimum facilities in this e-commerce website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1B739-66C3-4999-B5AF-84BFFE49B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3" y="1741715"/>
            <a:ext cx="6478522" cy="10207038"/>
          </a:xfrm>
          <a:solidFill>
            <a:schemeClr val="accent1"/>
          </a:solidFill>
        </p:spPr>
        <p:txBody>
          <a:bodyPr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IN" sz="1100" dirty="0">
                <a:solidFill>
                  <a:srgbClr val="0000FF"/>
                </a:solidFill>
              </a:rPr>
              <a:t>It should have a disclaimer section.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100" dirty="0">
                <a:solidFill>
                  <a:srgbClr val="0000FF"/>
                </a:solidFill>
              </a:rPr>
              <a:t>It needs to have the facility to send invitations to new Joiner along with a disclaimer.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100" dirty="0">
                <a:solidFill>
                  <a:srgbClr val="0000FF"/>
                </a:solidFill>
              </a:rPr>
              <a:t>It needs to add new Joiner details in a database.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100" dirty="0">
                <a:solidFill>
                  <a:srgbClr val="0000FF"/>
                </a:solidFill>
              </a:rPr>
              <a:t>It shall have 3 types database; COT1, COT2 &amp; COT3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100" dirty="0">
                <a:solidFill>
                  <a:srgbClr val="0000FF"/>
                </a:solidFill>
              </a:rPr>
              <a:t>Admin must able to move users across these databases.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100" dirty="0">
                <a:solidFill>
                  <a:srgbClr val="0000FF"/>
                </a:solidFill>
              </a:rPr>
              <a:t>It shall have a section for all members to Blog.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100" dirty="0">
                <a:solidFill>
                  <a:srgbClr val="0000FF"/>
                </a:solidFill>
              </a:rPr>
              <a:t>It shall have a section called "Share your new business Idea".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100" dirty="0">
                <a:solidFill>
                  <a:srgbClr val="0000FF"/>
                </a:solidFill>
              </a:rPr>
              <a:t>It shall be accessible easily from Mobile as well.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100" dirty="0">
                <a:solidFill>
                  <a:srgbClr val="0000FF"/>
                </a:solidFill>
              </a:rPr>
              <a:t>A typical example of this proposed website is: https://ae.pricena.com/en/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100" dirty="0">
                <a:solidFill>
                  <a:srgbClr val="0000FF"/>
                </a:solidFill>
              </a:rPr>
              <a:t>When user selects a product it shall be shown in CART.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100" dirty="0">
                <a:solidFill>
                  <a:srgbClr val="0000FF"/>
                </a:solidFill>
              </a:rPr>
              <a:t>Admin shall have the facility to take a summary of all the user's products in the CART, In excel format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100" dirty="0">
                <a:solidFill>
                  <a:srgbClr val="0000FF"/>
                </a:solidFill>
              </a:rPr>
              <a:t>Above excel format shall have additional columns for Quotation Request.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100" dirty="0">
                <a:solidFill>
                  <a:srgbClr val="0000FF"/>
                </a:solidFill>
              </a:rPr>
              <a:t>There shall be a database of Vendors (emails, tel., Mobile no., Address, Business registration no. etc)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100" dirty="0">
                <a:solidFill>
                  <a:srgbClr val="0000FF"/>
                </a:solidFill>
              </a:rPr>
              <a:t>When quotation request is ready, it needs to be sent to selected vendors thru email.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100" dirty="0">
                <a:solidFill>
                  <a:srgbClr val="0000FF"/>
                </a:solidFill>
              </a:rPr>
              <a:t>It shall have a facility for vendors to upload their quotations online.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100" dirty="0">
                <a:solidFill>
                  <a:srgbClr val="0000FF"/>
                </a:solidFill>
              </a:rPr>
              <a:t>Need a auto. return email, saying "Received email &amp; thanks for doing business with us".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100" dirty="0">
                <a:solidFill>
                  <a:srgbClr val="0000FF"/>
                </a:solidFill>
              </a:rPr>
              <a:t>It shall have a facility in to map all vendor offers into a database table.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100" dirty="0">
                <a:solidFill>
                  <a:srgbClr val="0000FF"/>
                </a:solidFill>
              </a:rPr>
              <a:t>It shall pick lowest &amp; next lowest (L1 &amp; L2) quote &amp; make a table of those lowest (L1 &amp; L2) quotes.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100" dirty="0">
                <a:solidFill>
                  <a:srgbClr val="0000FF"/>
                </a:solidFill>
              </a:rPr>
              <a:t>It shall have the facility to send (L1 &amp; L2 quotes) to all users.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100" dirty="0">
                <a:solidFill>
                  <a:srgbClr val="0000FF"/>
                </a:solidFill>
              </a:rPr>
              <a:t>It shall have the facility to all users to confirm their own orders (full/partial)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100" dirty="0">
                <a:solidFill>
                  <a:srgbClr val="0000FF"/>
                </a:solidFill>
              </a:rPr>
              <a:t>It shall have the facility for selecting online payment or manual payment.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100" dirty="0">
                <a:solidFill>
                  <a:srgbClr val="0000FF"/>
                </a:solidFill>
              </a:rPr>
              <a:t>It shall have facility to sum all users confirmed </a:t>
            </a:r>
            <a:r>
              <a:rPr lang="en-IN" sz="1100">
                <a:solidFill>
                  <a:srgbClr val="0000FF"/>
                </a:solidFill>
              </a:rPr>
              <a:t>orders in a table.</a:t>
            </a:r>
            <a:endParaRPr lang="en-IN" sz="1100" dirty="0">
              <a:solidFill>
                <a:srgbClr val="0000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sz="1100" dirty="0">
                <a:solidFill>
                  <a:srgbClr val="0000FF"/>
                </a:solidFill>
              </a:rPr>
              <a:t>It shall have the facility to place the order to Vendors thru online email &amp; make the online payment.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100" dirty="0">
                <a:solidFill>
                  <a:srgbClr val="0000FF"/>
                </a:solidFill>
              </a:rPr>
              <a:t>It shall have a facility for Vendor to accept the online order &amp; Process further.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100" dirty="0">
                <a:solidFill>
                  <a:srgbClr val="0000FF"/>
                </a:solidFill>
              </a:rPr>
              <a:t>It shall have a facility for Vendor to change/track status of order. (Ex: packaged, despatched, delivered etc)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100" dirty="0">
                <a:solidFill>
                  <a:srgbClr val="0000FF"/>
                </a:solidFill>
              </a:rPr>
              <a:t>It shall have the facility to users to change/track product in the CART. (Ex: Product received, rejected etc)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100" dirty="0">
                <a:solidFill>
                  <a:srgbClr val="0000FF"/>
                </a:solidFill>
              </a:rPr>
              <a:t>The website shall have the facility for ADMIN to track Purchase orders status of all Vendors.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100" dirty="0">
                <a:solidFill>
                  <a:srgbClr val="0000FF"/>
                </a:solidFill>
              </a:rPr>
              <a:t>On daily basis, Admin must be able to see quantities &amp; their sum value of products in all user CARTS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100" dirty="0">
                <a:solidFill>
                  <a:srgbClr val="0000FF"/>
                </a:solidFill>
              </a:rPr>
              <a:t>It shall have a facility for users to rate/complaint the product they received.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100" dirty="0">
                <a:solidFill>
                  <a:srgbClr val="0000FF"/>
                </a:solidFill>
              </a:rPr>
              <a:t>It shall have a facility for users to rate/complaint website.</a:t>
            </a:r>
            <a:endParaRPr lang="en-US" sz="11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412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</TotalTime>
  <Words>501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</vt:lpstr>
      <vt:lpstr>Kens E-commerce</vt:lpstr>
      <vt:lpstr>What should be the minimum facilities in this e-commerce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Kens E-commerce</dc:title>
  <dc:creator>umesh ken</dc:creator>
  <cp:lastModifiedBy>umesh ken</cp:lastModifiedBy>
  <cp:revision>2</cp:revision>
  <dcterms:created xsi:type="dcterms:W3CDTF">2018-11-22T07:40:52Z</dcterms:created>
  <dcterms:modified xsi:type="dcterms:W3CDTF">2018-11-22T07:54:46Z</dcterms:modified>
</cp:coreProperties>
</file>