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87"/>
  </p:normalViewPr>
  <p:slideViewPr>
    <p:cSldViewPr>
      <p:cViewPr>
        <p:scale>
          <a:sx n="100" d="100"/>
          <a:sy n="100" d="100"/>
        </p:scale>
        <p:origin x="2488" y="1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096000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E6AD962-ADD2-7942-AEEE-48818CDFCC9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80847"/>
            <a:ext cx="3048000" cy="460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0300EE-23E3-8B48-8552-30A0D75D7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" y="0"/>
            <a:ext cx="914124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268A18-C50A-3045-BF78-87E6FAA7F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181600"/>
            <a:ext cx="2133600" cy="1095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Amy K Miller</cp:lastModifiedBy>
  <cp:revision>99</cp:revision>
  <dcterms:created xsi:type="dcterms:W3CDTF">2010-10-28T17:57:07Z</dcterms:created>
  <dcterms:modified xsi:type="dcterms:W3CDTF">2018-10-11T19:08:56Z</dcterms:modified>
</cp:coreProperties>
</file>